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85" r:id="rId2"/>
    <p:sldId id="281" r:id="rId3"/>
    <p:sldId id="283" r:id="rId4"/>
    <p:sldId id="286"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590000"/>
    <a:srgbClr val="A20000"/>
    <a:srgbClr val="4F4F00"/>
    <a:srgbClr val="927706"/>
    <a:srgbClr val="005E00"/>
    <a:srgbClr val="7F3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47" d="100"/>
          <a:sy n="47" d="100"/>
        </p:scale>
        <p:origin x="867"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land Van Dyke" userId="c50fc4662cb6d90f" providerId="LiveId" clId="{8C0D850A-DD02-4AE3-82D5-C9BD412FB8A1}"/>
    <pc:docChg chg="delSld modSld">
      <pc:chgData name="Garland Van Dyke" userId="c50fc4662cb6d90f" providerId="LiveId" clId="{8C0D850A-DD02-4AE3-82D5-C9BD412FB8A1}" dt="2026-01-14T16:31:48.629" v="4" actId="1036"/>
      <pc:docMkLst>
        <pc:docMk/>
      </pc:docMkLst>
      <pc:sldChg chg="modSp mod">
        <pc:chgData name="Garland Van Dyke" userId="c50fc4662cb6d90f" providerId="LiveId" clId="{8C0D850A-DD02-4AE3-82D5-C9BD412FB8A1}" dt="2026-01-14T16:31:48.629" v="4" actId="1036"/>
        <pc:sldMkLst>
          <pc:docMk/>
          <pc:sldMk cId="4050187934" sldId="281"/>
        </pc:sldMkLst>
        <pc:picChg chg="mod">
          <ac:chgData name="Garland Van Dyke" userId="c50fc4662cb6d90f" providerId="LiveId" clId="{8C0D850A-DD02-4AE3-82D5-C9BD412FB8A1}" dt="2026-01-14T16:31:48.629" v="4" actId="1036"/>
          <ac:picMkLst>
            <pc:docMk/>
            <pc:sldMk cId="4050187934" sldId="281"/>
            <ac:picMk id="6" creationId="{951EB363-2C22-53BB-242E-B5862E895491}"/>
          </ac:picMkLst>
        </pc:picChg>
      </pc:sldChg>
      <pc:sldChg chg="del">
        <pc:chgData name="Garland Van Dyke" userId="c50fc4662cb6d90f" providerId="LiveId" clId="{8C0D850A-DD02-4AE3-82D5-C9BD412FB8A1}" dt="2026-01-14T16:31:16.425" v="0" actId="47"/>
        <pc:sldMkLst>
          <pc:docMk/>
          <pc:sldMk cId="3970282118"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C858F6-5C62-4B2F-9EA3-9BF50D51E57A}" type="datetimeFigureOut">
              <a:rPr lang="en-US" smtClean="0"/>
              <a:t>1/14/2026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AD358-CE32-4A20-B38D-2EE34B8A12E5}" type="slidenum">
              <a:rPr lang="en-US" smtClean="0"/>
              <a:t>‹#›</a:t>
            </a:fld>
            <a:endParaRPr lang="en-US"/>
          </a:p>
        </p:txBody>
      </p:sp>
    </p:spTree>
    <p:extLst>
      <p:ext uri="{BB962C8B-B14F-4D97-AF65-F5344CB8AC3E}">
        <p14:creationId xmlns:p14="http://schemas.microsoft.com/office/powerpoint/2010/main" val="3062580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6AD358-CE32-4A20-B38D-2EE34B8A12E5}" type="slidenum">
              <a:rPr lang="en-US" smtClean="0"/>
              <a:t>4</a:t>
            </a:fld>
            <a:endParaRPr lang="en-US"/>
          </a:p>
        </p:txBody>
      </p:sp>
    </p:spTree>
    <p:extLst>
      <p:ext uri="{BB962C8B-B14F-4D97-AF65-F5344CB8AC3E}">
        <p14:creationId xmlns:p14="http://schemas.microsoft.com/office/powerpoint/2010/main" val="458190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E8D3-132E-BE52-05E4-47735C198D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31580B-FEA6-80F6-1DB5-111BB0C33B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706733-9146-8374-B528-3A5008938515}"/>
              </a:ext>
            </a:extLst>
          </p:cNvPr>
          <p:cNvSpPr>
            <a:spLocks noGrp="1"/>
          </p:cNvSpPr>
          <p:nvPr>
            <p:ph type="dt" sz="half" idx="10"/>
          </p:nvPr>
        </p:nvSpPr>
        <p:spPr/>
        <p:txBody>
          <a:bodyPr/>
          <a:lstStyle/>
          <a:p>
            <a:fld id="{51CF30E2-1B86-4603-9092-8BB9162C7A27}" type="datetimeFigureOut">
              <a:rPr lang="en-US" smtClean="0"/>
              <a:t>1/14/2026</a:t>
            </a:fld>
            <a:endParaRPr lang="en-US"/>
          </a:p>
        </p:txBody>
      </p:sp>
      <p:sp>
        <p:nvSpPr>
          <p:cNvPr id="5" name="Footer Placeholder 4">
            <a:extLst>
              <a:ext uri="{FF2B5EF4-FFF2-40B4-BE49-F238E27FC236}">
                <a16:creationId xmlns:a16="http://schemas.microsoft.com/office/drawing/2014/main" id="{3D1CB214-6F48-6248-7FD6-6C1794FAC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40DC5C-6327-0A93-1E0D-1B438842C4B0}"/>
              </a:ext>
            </a:extLst>
          </p:cNvPr>
          <p:cNvSpPr>
            <a:spLocks noGrp="1"/>
          </p:cNvSpPr>
          <p:nvPr>
            <p:ph type="sldNum" sz="quarter" idx="12"/>
          </p:nvPr>
        </p:nvSpPr>
        <p:spPr/>
        <p:txBody>
          <a:bodyPr/>
          <a:lstStyle/>
          <a:p>
            <a:fld id="{33269100-D73D-498C-B772-687665EC0A62}" type="slidenum">
              <a:rPr lang="en-US" smtClean="0"/>
              <a:t>‹#›</a:t>
            </a:fld>
            <a:endParaRPr lang="en-US"/>
          </a:p>
        </p:txBody>
      </p:sp>
    </p:spTree>
    <p:extLst>
      <p:ext uri="{BB962C8B-B14F-4D97-AF65-F5344CB8AC3E}">
        <p14:creationId xmlns:p14="http://schemas.microsoft.com/office/powerpoint/2010/main" val="3291696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C5BA4-9DF5-C3A0-33CF-FDD8E283DF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7D24D5-30F2-7CE8-AF3C-17508D2BFE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7C72B-C294-412B-234C-F7E3956486D0}"/>
              </a:ext>
            </a:extLst>
          </p:cNvPr>
          <p:cNvSpPr>
            <a:spLocks noGrp="1"/>
          </p:cNvSpPr>
          <p:nvPr>
            <p:ph type="dt" sz="half" idx="10"/>
          </p:nvPr>
        </p:nvSpPr>
        <p:spPr/>
        <p:txBody>
          <a:bodyPr/>
          <a:lstStyle/>
          <a:p>
            <a:fld id="{51CF30E2-1B86-4603-9092-8BB9162C7A27}" type="datetimeFigureOut">
              <a:rPr lang="en-US" smtClean="0"/>
              <a:t>1/14/2026</a:t>
            </a:fld>
            <a:endParaRPr lang="en-US"/>
          </a:p>
        </p:txBody>
      </p:sp>
      <p:sp>
        <p:nvSpPr>
          <p:cNvPr id="5" name="Footer Placeholder 4">
            <a:extLst>
              <a:ext uri="{FF2B5EF4-FFF2-40B4-BE49-F238E27FC236}">
                <a16:creationId xmlns:a16="http://schemas.microsoft.com/office/drawing/2014/main" id="{5B2DCEDA-BD13-DD7F-1915-3F33CDB20C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16F96-ED2B-D0D4-16B2-9ADD1C53C444}"/>
              </a:ext>
            </a:extLst>
          </p:cNvPr>
          <p:cNvSpPr>
            <a:spLocks noGrp="1"/>
          </p:cNvSpPr>
          <p:nvPr>
            <p:ph type="sldNum" sz="quarter" idx="12"/>
          </p:nvPr>
        </p:nvSpPr>
        <p:spPr/>
        <p:txBody>
          <a:bodyPr/>
          <a:lstStyle/>
          <a:p>
            <a:fld id="{33269100-D73D-498C-B772-687665EC0A62}" type="slidenum">
              <a:rPr lang="en-US" smtClean="0"/>
              <a:t>‹#›</a:t>
            </a:fld>
            <a:endParaRPr lang="en-US"/>
          </a:p>
        </p:txBody>
      </p:sp>
    </p:spTree>
    <p:extLst>
      <p:ext uri="{BB962C8B-B14F-4D97-AF65-F5344CB8AC3E}">
        <p14:creationId xmlns:p14="http://schemas.microsoft.com/office/powerpoint/2010/main" val="1404469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5322F3-7FBE-6C03-9CD5-19C60069C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E9743-DA5E-6B68-F09E-76D58E1366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44A23-CEAA-6315-C353-6FE08C3CA2A9}"/>
              </a:ext>
            </a:extLst>
          </p:cNvPr>
          <p:cNvSpPr>
            <a:spLocks noGrp="1"/>
          </p:cNvSpPr>
          <p:nvPr>
            <p:ph type="dt" sz="half" idx="10"/>
          </p:nvPr>
        </p:nvSpPr>
        <p:spPr/>
        <p:txBody>
          <a:bodyPr/>
          <a:lstStyle/>
          <a:p>
            <a:fld id="{51CF30E2-1B86-4603-9092-8BB9162C7A27}" type="datetimeFigureOut">
              <a:rPr lang="en-US" smtClean="0"/>
              <a:t>1/14/2026</a:t>
            </a:fld>
            <a:endParaRPr lang="en-US"/>
          </a:p>
        </p:txBody>
      </p:sp>
      <p:sp>
        <p:nvSpPr>
          <p:cNvPr id="5" name="Footer Placeholder 4">
            <a:extLst>
              <a:ext uri="{FF2B5EF4-FFF2-40B4-BE49-F238E27FC236}">
                <a16:creationId xmlns:a16="http://schemas.microsoft.com/office/drawing/2014/main" id="{06AB8391-4534-203A-6C5B-8B4ECEC1D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2FF73-32A9-26B2-1B94-E5C5793C416A}"/>
              </a:ext>
            </a:extLst>
          </p:cNvPr>
          <p:cNvSpPr>
            <a:spLocks noGrp="1"/>
          </p:cNvSpPr>
          <p:nvPr>
            <p:ph type="sldNum" sz="quarter" idx="12"/>
          </p:nvPr>
        </p:nvSpPr>
        <p:spPr/>
        <p:txBody>
          <a:bodyPr/>
          <a:lstStyle/>
          <a:p>
            <a:fld id="{33269100-D73D-498C-B772-687665EC0A62}" type="slidenum">
              <a:rPr lang="en-US" smtClean="0"/>
              <a:t>‹#›</a:t>
            </a:fld>
            <a:endParaRPr lang="en-US"/>
          </a:p>
        </p:txBody>
      </p:sp>
    </p:spTree>
    <p:extLst>
      <p:ext uri="{BB962C8B-B14F-4D97-AF65-F5344CB8AC3E}">
        <p14:creationId xmlns:p14="http://schemas.microsoft.com/office/powerpoint/2010/main" val="2833647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0179C-5302-9AD9-73C7-F7072D44D5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D1ED3-8D56-C535-B341-5A64F9D69E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F952EE-B6F0-0777-547F-DE044D2BC6F4}"/>
              </a:ext>
            </a:extLst>
          </p:cNvPr>
          <p:cNvSpPr>
            <a:spLocks noGrp="1"/>
          </p:cNvSpPr>
          <p:nvPr>
            <p:ph type="dt" sz="half" idx="10"/>
          </p:nvPr>
        </p:nvSpPr>
        <p:spPr/>
        <p:txBody>
          <a:bodyPr/>
          <a:lstStyle/>
          <a:p>
            <a:fld id="{51CF30E2-1B86-4603-9092-8BB9162C7A27}" type="datetimeFigureOut">
              <a:rPr lang="en-US" smtClean="0"/>
              <a:t>1/14/2026</a:t>
            </a:fld>
            <a:endParaRPr lang="en-US"/>
          </a:p>
        </p:txBody>
      </p:sp>
      <p:sp>
        <p:nvSpPr>
          <p:cNvPr id="5" name="Footer Placeholder 4">
            <a:extLst>
              <a:ext uri="{FF2B5EF4-FFF2-40B4-BE49-F238E27FC236}">
                <a16:creationId xmlns:a16="http://schemas.microsoft.com/office/drawing/2014/main" id="{5CBAF67F-BEDC-DBED-E5CF-66DB7A07A2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DF1B0-39D2-E171-AC4E-242380844D9C}"/>
              </a:ext>
            </a:extLst>
          </p:cNvPr>
          <p:cNvSpPr>
            <a:spLocks noGrp="1"/>
          </p:cNvSpPr>
          <p:nvPr>
            <p:ph type="sldNum" sz="quarter" idx="12"/>
          </p:nvPr>
        </p:nvSpPr>
        <p:spPr/>
        <p:txBody>
          <a:bodyPr/>
          <a:lstStyle/>
          <a:p>
            <a:fld id="{33269100-D73D-498C-B772-687665EC0A62}" type="slidenum">
              <a:rPr lang="en-US" smtClean="0"/>
              <a:t>‹#›</a:t>
            </a:fld>
            <a:endParaRPr lang="en-US"/>
          </a:p>
        </p:txBody>
      </p:sp>
    </p:spTree>
    <p:extLst>
      <p:ext uri="{BB962C8B-B14F-4D97-AF65-F5344CB8AC3E}">
        <p14:creationId xmlns:p14="http://schemas.microsoft.com/office/powerpoint/2010/main" val="3395374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D26AE-8CF1-1B29-AD80-FFF8B14616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4E0D81-B847-E9EA-D15D-85D9BE77E8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ABF533-DC02-89DF-6741-6B53C2436E36}"/>
              </a:ext>
            </a:extLst>
          </p:cNvPr>
          <p:cNvSpPr>
            <a:spLocks noGrp="1"/>
          </p:cNvSpPr>
          <p:nvPr>
            <p:ph type="dt" sz="half" idx="10"/>
          </p:nvPr>
        </p:nvSpPr>
        <p:spPr/>
        <p:txBody>
          <a:bodyPr/>
          <a:lstStyle/>
          <a:p>
            <a:fld id="{51CF30E2-1B86-4603-9092-8BB9162C7A27}" type="datetimeFigureOut">
              <a:rPr lang="en-US" smtClean="0"/>
              <a:t>1/14/2026</a:t>
            </a:fld>
            <a:endParaRPr lang="en-US"/>
          </a:p>
        </p:txBody>
      </p:sp>
      <p:sp>
        <p:nvSpPr>
          <p:cNvPr id="5" name="Footer Placeholder 4">
            <a:extLst>
              <a:ext uri="{FF2B5EF4-FFF2-40B4-BE49-F238E27FC236}">
                <a16:creationId xmlns:a16="http://schemas.microsoft.com/office/drawing/2014/main" id="{E248CC40-0104-35C0-92B4-A662FD1445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8C51E-9782-AC2E-0BC9-AA083A588FA9}"/>
              </a:ext>
            </a:extLst>
          </p:cNvPr>
          <p:cNvSpPr>
            <a:spLocks noGrp="1"/>
          </p:cNvSpPr>
          <p:nvPr>
            <p:ph type="sldNum" sz="quarter" idx="12"/>
          </p:nvPr>
        </p:nvSpPr>
        <p:spPr/>
        <p:txBody>
          <a:bodyPr/>
          <a:lstStyle/>
          <a:p>
            <a:fld id="{33269100-D73D-498C-B772-687665EC0A62}" type="slidenum">
              <a:rPr lang="en-US" smtClean="0"/>
              <a:t>‹#›</a:t>
            </a:fld>
            <a:endParaRPr lang="en-US"/>
          </a:p>
        </p:txBody>
      </p:sp>
    </p:spTree>
    <p:extLst>
      <p:ext uri="{BB962C8B-B14F-4D97-AF65-F5344CB8AC3E}">
        <p14:creationId xmlns:p14="http://schemas.microsoft.com/office/powerpoint/2010/main" val="470180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7B2A8-73A5-82D0-62B2-C35C69756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84C8F-BA9A-5F74-C0E6-FB57DC2C3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73AE8E-B26F-3DD7-E586-FAABFAB71B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806C6-68D2-32E5-4E61-EA11AC2CFFD5}"/>
              </a:ext>
            </a:extLst>
          </p:cNvPr>
          <p:cNvSpPr>
            <a:spLocks noGrp="1"/>
          </p:cNvSpPr>
          <p:nvPr>
            <p:ph type="dt" sz="half" idx="10"/>
          </p:nvPr>
        </p:nvSpPr>
        <p:spPr/>
        <p:txBody>
          <a:bodyPr/>
          <a:lstStyle/>
          <a:p>
            <a:fld id="{51CF30E2-1B86-4603-9092-8BB9162C7A27}" type="datetimeFigureOut">
              <a:rPr lang="en-US" smtClean="0"/>
              <a:t>1/14/2026</a:t>
            </a:fld>
            <a:endParaRPr lang="en-US"/>
          </a:p>
        </p:txBody>
      </p:sp>
      <p:sp>
        <p:nvSpPr>
          <p:cNvPr id="6" name="Footer Placeholder 5">
            <a:extLst>
              <a:ext uri="{FF2B5EF4-FFF2-40B4-BE49-F238E27FC236}">
                <a16:creationId xmlns:a16="http://schemas.microsoft.com/office/drawing/2014/main" id="{BDB333B5-25DA-D6BD-F6BE-C07FEFC32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B31EE7-F702-8EDE-CD7C-23E3250A08DB}"/>
              </a:ext>
            </a:extLst>
          </p:cNvPr>
          <p:cNvSpPr>
            <a:spLocks noGrp="1"/>
          </p:cNvSpPr>
          <p:nvPr>
            <p:ph type="sldNum" sz="quarter" idx="12"/>
          </p:nvPr>
        </p:nvSpPr>
        <p:spPr/>
        <p:txBody>
          <a:bodyPr/>
          <a:lstStyle/>
          <a:p>
            <a:fld id="{33269100-D73D-498C-B772-687665EC0A62}" type="slidenum">
              <a:rPr lang="en-US" smtClean="0"/>
              <a:t>‹#›</a:t>
            </a:fld>
            <a:endParaRPr lang="en-US"/>
          </a:p>
        </p:txBody>
      </p:sp>
    </p:spTree>
    <p:extLst>
      <p:ext uri="{BB962C8B-B14F-4D97-AF65-F5344CB8AC3E}">
        <p14:creationId xmlns:p14="http://schemas.microsoft.com/office/powerpoint/2010/main" val="1859712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F4278-13D4-E7A3-1859-464AB4D267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30E4DB-1263-C807-ABF6-CF36F248A0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2F82D-97CA-0154-5155-D96A2D7B73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EF926D-0D55-3B8B-35CB-CEC62F467C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2F9BE6-036F-6DE2-C1AF-784D7BB2D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1E3085-48E5-8E97-427C-214A5E82CB2F}"/>
              </a:ext>
            </a:extLst>
          </p:cNvPr>
          <p:cNvSpPr>
            <a:spLocks noGrp="1"/>
          </p:cNvSpPr>
          <p:nvPr>
            <p:ph type="dt" sz="half" idx="10"/>
          </p:nvPr>
        </p:nvSpPr>
        <p:spPr/>
        <p:txBody>
          <a:bodyPr/>
          <a:lstStyle/>
          <a:p>
            <a:fld id="{51CF30E2-1B86-4603-9092-8BB9162C7A27}" type="datetimeFigureOut">
              <a:rPr lang="en-US" smtClean="0"/>
              <a:t>1/14/2026</a:t>
            </a:fld>
            <a:endParaRPr lang="en-US"/>
          </a:p>
        </p:txBody>
      </p:sp>
      <p:sp>
        <p:nvSpPr>
          <p:cNvPr id="8" name="Footer Placeholder 7">
            <a:extLst>
              <a:ext uri="{FF2B5EF4-FFF2-40B4-BE49-F238E27FC236}">
                <a16:creationId xmlns:a16="http://schemas.microsoft.com/office/drawing/2014/main" id="{EA08170B-FDF1-16B6-FC93-69E4579E48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83D04F-DFE2-ED35-412F-0DCE306743DC}"/>
              </a:ext>
            </a:extLst>
          </p:cNvPr>
          <p:cNvSpPr>
            <a:spLocks noGrp="1"/>
          </p:cNvSpPr>
          <p:nvPr>
            <p:ph type="sldNum" sz="quarter" idx="12"/>
          </p:nvPr>
        </p:nvSpPr>
        <p:spPr/>
        <p:txBody>
          <a:bodyPr/>
          <a:lstStyle/>
          <a:p>
            <a:fld id="{33269100-D73D-498C-B772-687665EC0A62}" type="slidenum">
              <a:rPr lang="en-US" smtClean="0"/>
              <a:t>‹#›</a:t>
            </a:fld>
            <a:endParaRPr lang="en-US"/>
          </a:p>
        </p:txBody>
      </p:sp>
    </p:spTree>
    <p:extLst>
      <p:ext uri="{BB962C8B-B14F-4D97-AF65-F5344CB8AC3E}">
        <p14:creationId xmlns:p14="http://schemas.microsoft.com/office/powerpoint/2010/main" val="3706677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0B7D5-DE57-849D-7744-F30A862866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358B5-3FB6-1576-A685-E9C76226B3E7}"/>
              </a:ext>
            </a:extLst>
          </p:cNvPr>
          <p:cNvSpPr>
            <a:spLocks noGrp="1"/>
          </p:cNvSpPr>
          <p:nvPr>
            <p:ph type="dt" sz="half" idx="10"/>
          </p:nvPr>
        </p:nvSpPr>
        <p:spPr/>
        <p:txBody>
          <a:bodyPr/>
          <a:lstStyle/>
          <a:p>
            <a:fld id="{51CF30E2-1B86-4603-9092-8BB9162C7A27}" type="datetimeFigureOut">
              <a:rPr lang="en-US" smtClean="0"/>
              <a:t>1/14/2026</a:t>
            </a:fld>
            <a:endParaRPr lang="en-US"/>
          </a:p>
        </p:txBody>
      </p:sp>
      <p:sp>
        <p:nvSpPr>
          <p:cNvPr id="4" name="Footer Placeholder 3">
            <a:extLst>
              <a:ext uri="{FF2B5EF4-FFF2-40B4-BE49-F238E27FC236}">
                <a16:creationId xmlns:a16="http://schemas.microsoft.com/office/drawing/2014/main" id="{617CCB39-2FC4-2D87-5D44-3B7F92AD9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38AD93-B053-37A4-B552-EEC197723921}"/>
              </a:ext>
            </a:extLst>
          </p:cNvPr>
          <p:cNvSpPr>
            <a:spLocks noGrp="1"/>
          </p:cNvSpPr>
          <p:nvPr>
            <p:ph type="sldNum" sz="quarter" idx="12"/>
          </p:nvPr>
        </p:nvSpPr>
        <p:spPr/>
        <p:txBody>
          <a:bodyPr/>
          <a:lstStyle/>
          <a:p>
            <a:fld id="{33269100-D73D-498C-B772-687665EC0A62}" type="slidenum">
              <a:rPr lang="en-US" smtClean="0"/>
              <a:t>‹#›</a:t>
            </a:fld>
            <a:endParaRPr lang="en-US"/>
          </a:p>
        </p:txBody>
      </p:sp>
    </p:spTree>
    <p:extLst>
      <p:ext uri="{BB962C8B-B14F-4D97-AF65-F5344CB8AC3E}">
        <p14:creationId xmlns:p14="http://schemas.microsoft.com/office/powerpoint/2010/main" val="3558537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73913F-C092-47CA-CC60-E012B52A3127}"/>
              </a:ext>
            </a:extLst>
          </p:cNvPr>
          <p:cNvSpPr>
            <a:spLocks noGrp="1"/>
          </p:cNvSpPr>
          <p:nvPr>
            <p:ph type="dt" sz="half" idx="10"/>
          </p:nvPr>
        </p:nvSpPr>
        <p:spPr/>
        <p:txBody>
          <a:bodyPr/>
          <a:lstStyle/>
          <a:p>
            <a:fld id="{51CF30E2-1B86-4603-9092-8BB9162C7A27}" type="datetimeFigureOut">
              <a:rPr lang="en-US" smtClean="0"/>
              <a:t>1/14/2026</a:t>
            </a:fld>
            <a:endParaRPr lang="en-US"/>
          </a:p>
        </p:txBody>
      </p:sp>
      <p:sp>
        <p:nvSpPr>
          <p:cNvPr id="3" name="Footer Placeholder 2">
            <a:extLst>
              <a:ext uri="{FF2B5EF4-FFF2-40B4-BE49-F238E27FC236}">
                <a16:creationId xmlns:a16="http://schemas.microsoft.com/office/drawing/2014/main" id="{BE7C35A6-FBFA-D436-F2E9-04EB31D21D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9C54CF-1374-F7B4-9057-9C180DEB8CEB}"/>
              </a:ext>
            </a:extLst>
          </p:cNvPr>
          <p:cNvSpPr>
            <a:spLocks noGrp="1"/>
          </p:cNvSpPr>
          <p:nvPr>
            <p:ph type="sldNum" sz="quarter" idx="12"/>
          </p:nvPr>
        </p:nvSpPr>
        <p:spPr/>
        <p:txBody>
          <a:bodyPr/>
          <a:lstStyle/>
          <a:p>
            <a:fld id="{33269100-D73D-498C-B772-687665EC0A62}" type="slidenum">
              <a:rPr lang="en-US" smtClean="0"/>
              <a:t>‹#›</a:t>
            </a:fld>
            <a:endParaRPr lang="en-US"/>
          </a:p>
        </p:txBody>
      </p:sp>
    </p:spTree>
    <p:extLst>
      <p:ext uri="{BB962C8B-B14F-4D97-AF65-F5344CB8AC3E}">
        <p14:creationId xmlns:p14="http://schemas.microsoft.com/office/powerpoint/2010/main" val="25459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B824-6969-2234-F744-5F79D65E20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7E5908-C197-9292-107D-44DAC3E601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DB8386-0E39-6EDF-6E43-83DEAAA78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C2F1F0-58A0-932B-B364-B5FE773C4767}"/>
              </a:ext>
            </a:extLst>
          </p:cNvPr>
          <p:cNvSpPr>
            <a:spLocks noGrp="1"/>
          </p:cNvSpPr>
          <p:nvPr>
            <p:ph type="dt" sz="half" idx="10"/>
          </p:nvPr>
        </p:nvSpPr>
        <p:spPr/>
        <p:txBody>
          <a:bodyPr/>
          <a:lstStyle/>
          <a:p>
            <a:fld id="{51CF30E2-1B86-4603-9092-8BB9162C7A27}" type="datetimeFigureOut">
              <a:rPr lang="en-US" smtClean="0"/>
              <a:t>1/14/2026</a:t>
            </a:fld>
            <a:endParaRPr lang="en-US"/>
          </a:p>
        </p:txBody>
      </p:sp>
      <p:sp>
        <p:nvSpPr>
          <p:cNvPr id="6" name="Footer Placeholder 5">
            <a:extLst>
              <a:ext uri="{FF2B5EF4-FFF2-40B4-BE49-F238E27FC236}">
                <a16:creationId xmlns:a16="http://schemas.microsoft.com/office/drawing/2014/main" id="{1E94E7A9-8BA9-A0FC-80CF-DD692062F0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5FCF42-C98A-ECAE-2E77-2BCEA843F319}"/>
              </a:ext>
            </a:extLst>
          </p:cNvPr>
          <p:cNvSpPr>
            <a:spLocks noGrp="1"/>
          </p:cNvSpPr>
          <p:nvPr>
            <p:ph type="sldNum" sz="quarter" idx="12"/>
          </p:nvPr>
        </p:nvSpPr>
        <p:spPr/>
        <p:txBody>
          <a:bodyPr/>
          <a:lstStyle/>
          <a:p>
            <a:fld id="{33269100-D73D-498C-B772-687665EC0A62}" type="slidenum">
              <a:rPr lang="en-US" smtClean="0"/>
              <a:t>‹#›</a:t>
            </a:fld>
            <a:endParaRPr lang="en-US"/>
          </a:p>
        </p:txBody>
      </p:sp>
    </p:spTree>
    <p:extLst>
      <p:ext uri="{BB962C8B-B14F-4D97-AF65-F5344CB8AC3E}">
        <p14:creationId xmlns:p14="http://schemas.microsoft.com/office/powerpoint/2010/main" val="495948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1EF55-61B2-6DCB-2695-4CF6F246F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1A7548-A80A-44B0-FFE3-39213BBC20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CA908-48CA-C8A1-9403-B093D6068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987D3E-4B03-CA24-AAE5-DA5BC713C6D5}"/>
              </a:ext>
            </a:extLst>
          </p:cNvPr>
          <p:cNvSpPr>
            <a:spLocks noGrp="1"/>
          </p:cNvSpPr>
          <p:nvPr>
            <p:ph type="dt" sz="half" idx="10"/>
          </p:nvPr>
        </p:nvSpPr>
        <p:spPr/>
        <p:txBody>
          <a:bodyPr/>
          <a:lstStyle/>
          <a:p>
            <a:fld id="{51CF30E2-1B86-4603-9092-8BB9162C7A27}" type="datetimeFigureOut">
              <a:rPr lang="en-US" smtClean="0"/>
              <a:t>1/14/2026</a:t>
            </a:fld>
            <a:endParaRPr lang="en-US"/>
          </a:p>
        </p:txBody>
      </p:sp>
      <p:sp>
        <p:nvSpPr>
          <p:cNvPr id="6" name="Footer Placeholder 5">
            <a:extLst>
              <a:ext uri="{FF2B5EF4-FFF2-40B4-BE49-F238E27FC236}">
                <a16:creationId xmlns:a16="http://schemas.microsoft.com/office/drawing/2014/main" id="{C20EC15C-2F11-0DEE-9C2D-5894531184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52108D-8960-352C-05D7-4C84A07C6189}"/>
              </a:ext>
            </a:extLst>
          </p:cNvPr>
          <p:cNvSpPr>
            <a:spLocks noGrp="1"/>
          </p:cNvSpPr>
          <p:nvPr>
            <p:ph type="sldNum" sz="quarter" idx="12"/>
          </p:nvPr>
        </p:nvSpPr>
        <p:spPr/>
        <p:txBody>
          <a:bodyPr/>
          <a:lstStyle/>
          <a:p>
            <a:fld id="{33269100-D73D-498C-B772-687665EC0A62}" type="slidenum">
              <a:rPr lang="en-US" smtClean="0"/>
              <a:t>‹#›</a:t>
            </a:fld>
            <a:endParaRPr lang="en-US"/>
          </a:p>
        </p:txBody>
      </p:sp>
    </p:spTree>
    <p:extLst>
      <p:ext uri="{BB962C8B-B14F-4D97-AF65-F5344CB8AC3E}">
        <p14:creationId xmlns:p14="http://schemas.microsoft.com/office/powerpoint/2010/main" val="348073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43B91-8EE2-7A01-A62C-0D5645B75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684C77-FA82-D61B-FA1A-B7C8548066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1CE9F-C77C-6911-85F9-1C0CD0AF00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F30E2-1B86-4603-9092-8BB9162C7A27}" type="datetimeFigureOut">
              <a:rPr lang="en-US" smtClean="0"/>
              <a:t>1/14/2026</a:t>
            </a:fld>
            <a:endParaRPr lang="en-US"/>
          </a:p>
        </p:txBody>
      </p:sp>
      <p:sp>
        <p:nvSpPr>
          <p:cNvPr id="5" name="Footer Placeholder 4">
            <a:extLst>
              <a:ext uri="{FF2B5EF4-FFF2-40B4-BE49-F238E27FC236}">
                <a16:creationId xmlns:a16="http://schemas.microsoft.com/office/drawing/2014/main" id="{288A5500-65C7-1157-924B-B3E2C0F9E2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FB3FB8B-DC2C-A3B6-DD88-43AB4D1DED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269100-D73D-498C-B772-687665EC0A62}" type="slidenum">
              <a:rPr lang="en-US" smtClean="0"/>
              <a:t>‹#›</a:t>
            </a:fld>
            <a:endParaRPr lang="en-US"/>
          </a:p>
        </p:txBody>
      </p:sp>
    </p:spTree>
    <p:extLst>
      <p:ext uri="{BB962C8B-B14F-4D97-AF65-F5344CB8AC3E}">
        <p14:creationId xmlns:p14="http://schemas.microsoft.com/office/powerpoint/2010/main" val="519769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matthewsstreetchurchofchris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group of people reading a book&#10;&#10;AI-generated content may be incorrect.">
            <a:extLst>
              <a:ext uri="{FF2B5EF4-FFF2-40B4-BE49-F238E27FC236}">
                <a16:creationId xmlns:a16="http://schemas.microsoft.com/office/drawing/2014/main" id="{5394E809-7241-1F59-5081-64C19A9B5DC7}"/>
              </a:ext>
            </a:extLst>
          </p:cNvPr>
          <p:cNvPicPr>
            <a:picLocks noChangeAspect="1"/>
          </p:cNvPicPr>
          <p:nvPr/>
        </p:nvPicPr>
        <p:blipFill>
          <a:blip r:embed="rId2"/>
          <a:stretch>
            <a:fillRect/>
          </a:stretch>
        </p:blipFill>
        <p:spPr>
          <a:xfrm>
            <a:off x="0" y="-65762"/>
            <a:ext cx="12192000" cy="6923762"/>
          </a:xfrm>
          <a:prstGeom prst="rect">
            <a:avLst/>
          </a:prstGeom>
        </p:spPr>
      </p:pic>
    </p:spTree>
    <p:extLst>
      <p:ext uri="{BB962C8B-B14F-4D97-AF65-F5344CB8AC3E}">
        <p14:creationId xmlns:p14="http://schemas.microsoft.com/office/powerpoint/2010/main" val="1086861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804E67-8131-9E55-2C48-9C1F637801EB}"/>
              </a:ext>
            </a:extLst>
          </p:cNvPr>
          <p:cNvSpPr>
            <a:spLocks noGrp="1"/>
          </p:cNvSpPr>
          <p:nvPr>
            <p:ph type="title"/>
          </p:nvPr>
        </p:nvSpPr>
        <p:spPr>
          <a:xfrm>
            <a:off x="6232860" y="1290182"/>
            <a:ext cx="5481085" cy="3310848"/>
          </a:xfrm>
        </p:spPr>
        <p:txBody>
          <a:bodyPr vert="horz" lIns="91440" tIns="45720" rIns="91440" bIns="45720" rtlCol="0" anchor="b">
            <a:noAutofit/>
          </a:bodyPr>
          <a:lstStyle/>
          <a:p>
            <a:pPr algn="ct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6000" b="1" dirty="0">
                <a:latin typeface="Times New Roman" panose="02020603050405020304" pitchFamily="18" charset="0"/>
                <a:cs typeface="Times New Roman" panose="02020603050405020304" pitchFamily="18" charset="0"/>
              </a:rPr>
              <a:t>The Magi Story</a:t>
            </a:r>
            <a:br>
              <a:rPr lang="en-US" sz="6000" b="1" dirty="0">
                <a:latin typeface="Times New Roman" panose="02020603050405020304" pitchFamily="18" charset="0"/>
                <a:cs typeface="Times New Roman" panose="02020603050405020304" pitchFamily="18" charset="0"/>
              </a:rPr>
            </a:br>
            <a:r>
              <a:rPr lang="en-US" b="1" i="1" dirty="0">
                <a:solidFill>
                  <a:srgbClr val="EE0000"/>
                </a:solidFill>
                <a:latin typeface="Times New Roman" panose="02020603050405020304" pitchFamily="18" charset="0"/>
                <a:cs typeface="Times New Roman" panose="02020603050405020304" pitchFamily="18" charset="0"/>
              </a:rPr>
              <a:t>Matthew 2:1-11</a:t>
            </a:r>
            <a:endParaRPr lang="en-US" sz="3600" b="1" dirty="0">
              <a:solidFill>
                <a:srgbClr val="FF99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Arrow: Pentagon 3">
            <a:extLst>
              <a:ext uri="{FF2B5EF4-FFF2-40B4-BE49-F238E27FC236}">
                <a16:creationId xmlns:a16="http://schemas.microsoft.com/office/drawing/2014/main" id="{7A5E8E8B-164A-5AB8-D696-35BAD8561860}"/>
              </a:ext>
            </a:extLst>
          </p:cNvPr>
          <p:cNvSpPr/>
          <p:nvPr/>
        </p:nvSpPr>
        <p:spPr>
          <a:xfrm rot="5400000">
            <a:off x="1146131" y="107888"/>
            <a:ext cx="1064712" cy="848935"/>
          </a:xfrm>
          <a:prstGeom prst="homePlate">
            <a:avLst/>
          </a:prstGeom>
          <a:solidFill>
            <a:srgbClr val="EE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5C1086D-70B6-079F-E903-DD07ECC6375F}"/>
              </a:ext>
            </a:extLst>
          </p:cNvPr>
          <p:cNvSpPr/>
          <p:nvPr/>
        </p:nvSpPr>
        <p:spPr>
          <a:xfrm>
            <a:off x="841828" y="1508195"/>
            <a:ext cx="4702629" cy="5066776"/>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1EB363-2C22-53BB-242E-B5862E895491}"/>
              </a:ext>
            </a:extLst>
          </p:cNvPr>
          <p:cNvPicPr>
            <a:picLocks noChangeAspect="1"/>
          </p:cNvPicPr>
          <p:nvPr/>
        </p:nvPicPr>
        <p:blipFill>
          <a:blip r:embed="rId2"/>
          <a:srcRect/>
          <a:stretch/>
        </p:blipFill>
        <p:spPr>
          <a:xfrm>
            <a:off x="584663" y="1359293"/>
            <a:ext cx="4806369" cy="5066776"/>
          </a:xfrm>
          <a:prstGeom prst="rect">
            <a:avLst/>
          </a:prstGeom>
          <a:ln>
            <a:solidFill>
              <a:schemeClr val="tx1"/>
            </a:solidFill>
          </a:ln>
        </p:spPr>
      </p:pic>
    </p:spTree>
    <p:extLst>
      <p:ext uri="{BB962C8B-B14F-4D97-AF65-F5344CB8AC3E}">
        <p14:creationId xmlns:p14="http://schemas.microsoft.com/office/powerpoint/2010/main" val="40501879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89EACEB-66ED-EBC3-B6E0-954E0B5694A8}"/>
              </a:ext>
            </a:extLst>
          </p:cNvPr>
          <p:cNvSpPr>
            <a:spLocks noGrp="1"/>
          </p:cNvSpPr>
          <p:nvPr>
            <p:ph idx="1"/>
          </p:nvPr>
        </p:nvSpPr>
        <p:spPr>
          <a:xfrm>
            <a:off x="6175648" y="475991"/>
            <a:ext cx="5754314" cy="1843646"/>
          </a:xfrm>
          <a:ln>
            <a:solidFill>
              <a:schemeClr val="tx1">
                <a:lumMod val="95000"/>
                <a:lumOff val="5000"/>
              </a:schemeClr>
            </a:solidFill>
          </a:ln>
        </p:spPr>
        <p:txBody>
          <a:bodyPr anchor="ctr" anchorCtr="0">
            <a:noAutofit/>
          </a:bodyPr>
          <a:lstStyle/>
          <a:p>
            <a:pPr>
              <a:tabLst>
                <a:tab pos="10058400" algn="r"/>
              </a:tabLst>
            </a:pPr>
            <a:r>
              <a:rPr lang="en-US" sz="4000" dirty="0">
                <a:latin typeface="Times New Roman" panose="02020603050405020304" pitchFamily="18" charset="0"/>
                <a:cs typeface="Times New Roman" panose="02020603050405020304" pitchFamily="18" charset="0"/>
              </a:rPr>
              <a:t>They Sought</a:t>
            </a:r>
          </a:p>
          <a:p>
            <a:pPr>
              <a:tabLst>
                <a:tab pos="10058400" algn="r"/>
              </a:tabLst>
            </a:pPr>
            <a:r>
              <a:rPr lang="en-US" sz="4000" dirty="0">
                <a:latin typeface="Times New Roman" panose="02020603050405020304" pitchFamily="18" charset="0"/>
                <a:cs typeface="Times New Roman" panose="02020603050405020304" pitchFamily="18" charset="0"/>
              </a:rPr>
              <a:t>They Worshipped</a:t>
            </a:r>
          </a:p>
          <a:p>
            <a:pPr>
              <a:tabLst>
                <a:tab pos="10058400" algn="r"/>
              </a:tabLst>
            </a:pPr>
            <a:r>
              <a:rPr lang="en-US" sz="4000" dirty="0">
                <a:latin typeface="Times New Roman" panose="02020603050405020304" pitchFamily="18" charset="0"/>
                <a:cs typeface="Times New Roman" panose="02020603050405020304" pitchFamily="18" charset="0"/>
              </a:rPr>
              <a:t>They Gave Gifts</a:t>
            </a:r>
          </a:p>
        </p:txBody>
      </p:sp>
      <p:sp>
        <p:nvSpPr>
          <p:cNvPr id="9" name="Rectangle 8">
            <a:extLst>
              <a:ext uri="{FF2B5EF4-FFF2-40B4-BE49-F238E27FC236}">
                <a16:creationId xmlns:a16="http://schemas.microsoft.com/office/drawing/2014/main" id="{CC6B97AD-C867-B640-322D-1BC5790FF8FD}"/>
              </a:ext>
            </a:extLst>
          </p:cNvPr>
          <p:cNvSpPr/>
          <p:nvPr/>
        </p:nvSpPr>
        <p:spPr>
          <a:xfrm>
            <a:off x="450938" y="475991"/>
            <a:ext cx="5244923" cy="546951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721110D-1B65-9C06-B356-A7604B7644F6}"/>
              </a:ext>
            </a:extLst>
          </p:cNvPr>
          <p:cNvSpPr/>
          <p:nvPr/>
        </p:nvSpPr>
        <p:spPr>
          <a:xfrm>
            <a:off x="387784" y="0"/>
            <a:ext cx="728747" cy="349108"/>
          </a:xfrm>
          <a:prstGeom prst="rect">
            <a:avLst/>
          </a:prstGeom>
          <a:solidFill>
            <a:srgbClr val="EE0000"/>
          </a:solidFill>
          <a:ln>
            <a:solidFill>
              <a:srgbClr val="5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DB71C93-5835-376F-03FC-45D92CEDA69B}"/>
              </a:ext>
            </a:extLst>
          </p:cNvPr>
          <p:cNvSpPr txBox="1"/>
          <p:nvPr/>
        </p:nvSpPr>
        <p:spPr>
          <a:xfrm>
            <a:off x="6175648" y="2406071"/>
            <a:ext cx="5754314" cy="3539430"/>
          </a:xfrm>
          <a:prstGeom prst="rect">
            <a:avLst/>
          </a:prstGeom>
          <a:solidFill>
            <a:srgbClr val="C00000"/>
          </a:solidFill>
          <a:ln>
            <a:solidFill>
              <a:sysClr val="windowText" lastClr="000000"/>
            </a:solidFill>
          </a:ln>
          <a:scene3d>
            <a:camera prst="orthographicFront"/>
            <a:lightRig rig="threePt" dir="t"/>
          </a:scene3d>
          <a:sp3d>
            <a:bevelT/>
          </a:sp3d>
        </p:spPr>
        <p:txBody>
          <a:bodyPr wrap="square" anchor="ctr" anchorCtr="1">
            <a:spAutoFit/>
          </a:bodyPr>
          <a:lstStyle/>
          <a:p>
            <a:pPr lvl="0" algn="ctr">
              <a:defRPr/>
            </a:pPr>
            <a:r>
              <a:rPr lang="en-US" sz="3200" i="1" kern="0" dirty="0">
                <a:solidFill>
                  <a:srgbClr val="FF99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i="1" kern="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After entering the house, they saw the Child with Mary, His mother, and fell to the ground and worshiped Him. Then, opening their treasures, they presented to Him gifts of gold, frankincense, and myrrh. </a:t>
            </a:r>
            <a:endParaRPr lang="en-US" sz="3200" b="1" i="1" kern="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0987694-BB47-E104-54EE-FCF899D67F64}"/>
              </a:ext>
            </a:extLst>
          </p:cNvPr>
          <p:cNvSpPr/>
          <p:nvPr/>
        </p:nvSpPr>
        <p:spPr>
          <a:xfrm>
            <a:off x="387783" y="6019402"/>
            <a:ext cx="11717543" cy="74465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11310938" algn="r"/>
              </a:tabLst>
            </a:pPr>
            <a:r>
              <a:rPr lang="en-US" sz="4800" dirty="0">
                <a:latin typeface="Times New Roman" panose="02020603050405020304" pitchFamily="18" charset="0"/>
                <a:cs typeface="Times New Roman" panose="02020603050405020304" pitchFamily="18" charset="0"/>
              </a:rPr>
              <a:t>The Magi Story	</a:t>
            </a:r>
            <a:r>
              <a:rPr lang="en-US" sz="3200" dirty="0">
                <a:latin typeface="Times New Roman" panose="02020603050405020304" pitchFamily="18" charset="0"/>
                <a:cs typeface="Times New Roman" panose="02020603050405020304" pitchFamily="18" charset="0"/>
              </a:rPr>
              <a:t>01/18/26</a:t>
            </a:r>
          </a:p>
        </p:txBody>
      </p:sp>
      <p:pic>
        <p:nvPicPr>
          <p:cNvPr id="4" name="Picture 3">
            <a:extLst>
              <a:ext uri="{FF2B5EF4-FFF2-40B4-BE49-F238E27FC236}">
                <a16:creationId xmlns:a16="http://schemas.microsoft.com/office/drawing/2014/main" id="{701B62FE-EB80-C434-23A7-17D013EC26A8}"/>
              </a:ext>
            </a:extLst>
          </p:cNvPr>
          <p:cNvPicPr>
            <a:picLocks noChangeAspect="1"/>
          </p:cNvPicPr>
          <p:nvPr/>
        </p:nvPicPr>
        <p:blipFill>
          <a:blip r:embed="rId2"/>
          <a:srcRect/>
          <a:stretch/>
        </p:blipFill>
        <p:spPr>
          <a:xfrm>
            <a:off x="609599" y="630675"/>
            <a:ext cx="4920343" cy="5189554"/>
          </a:xfrm>
          <a:prstGeom prst="rect">
            <a:avLst/>
          </a:prstGeom>
        </p:spPr>
      </p:pic>
    </p:spTree>
    <p:extLst>
      <p:ext uri="{BB962C8B-B14F-4D97-AF65-F5344CB8AC3E}">
        <p14:creationId xmlns:p14="http://schemas.microsoft.com/office/powerpoint/2010/main" val="111309119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FEBFBB-3975-4C77-A333-0865BFED7373}"/>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Arc 2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3F0C61F1-1A6C-B10D-2784-93E48AD2661A}"/>
              </a:ext>
            </a:extLst>
          </p:cNvPr>
          <p:cNvPicPr>
            <a:picLocks noChangeAspect="1"/>
          </p:cNvPicPr>
          <p:nvPr/>
        </p:nvPicPr>
        <p:blipFill>
          <a:blip r:embed="rId3"/>
          <a:stretch>
            <a:fillRect/>
          </a:stretch>
        </p:blipFill>
        <p:spPr>
          <a:xfrm>
            <a:off x="9569885" y="725981"/>
            <a:ext cx="1528175" cy="134081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5" name="TextBox 14">
            <a:extLst>
              <a:ext uri="{FF2B5EF4-FFF2-40B4-BE49-F238E27FC236}">
                <a16:creationId xmlns:a16="http://schemas.microsoft.com/office/drawing/2014/main" id="{C46101A7-5285-60A7-0409-44BAA6EB083D}"/>
              </a:ext>
            </a:extLst>
          </p:cNvPr>
          <p:cNvSpPr txBox="1"/>
          <p:nvPr/>
        </p:nvSpPr>
        <p:spPr>
          <a:xfrm>
            <a:off x="95858" y="955437"/>
            <a:ext cx="9926916" cy="5101426"/>
          </a:xfrm>
          <a:prstGeom prst="rect">
            <a:avLst/>
          </a:prstGeom>
        </p:spPr>
        <p:txBody>
          <a:bodyPr vert="horz" lIns="91440" tIns="45720" rIns="91440" bIns="45720" rtlCol="0">
            <a:normAutofit/>
          </a:bodyPr>
          <a:lstStyle/>
          <a:p>
            <a:pPr>
              <a:lnSpc>
                <a:spcPct val="90000"/>
              </a:lnSpc>
              <a:spcAft>
                <a:spcPts val="600"/>
              </a:spcAft>
            </a:pPr>
            <a:r>
              <a:rPr lang="en-US" sz="1200" b="1" dirty="0"/>
              <a:t>Matthew 2:1-11</a:t>
            </a:r>
          </a:p>
          <a:p>
            <a:pPr>
              <a:lnSpc>
                <a:spcPct val="170000"/>
              </a:lnSpc>
              <a:spcAft>
                <a:spcPts val="600"/>
              </a:spcAft>
            </a:pPr>
            <a:r>
              <a:rPr lang="en-US" sz="1200" dirty="0"/>
              <a:t>When the Magi entered the house (not a stable—the Bible indicates this visit happened sometime after the birth), they found the young child Jesus with his mother Mary. They bowed down and worshiped him, then presented their famous gifts: Gold — symbolizing Jesus' kingship, Frankincense — a fragrant incense, symbolizing his divinity/priestly role, and Myrrh — a spice used for burial/anointing, foreshadowing his death. </a:t>
            </a:r>
          </a:p>
          <a:p>
            <a:pPr>
              <a:lnSpc>
                <a:spcPct val="170000"/>
              </a:lnSpc>
              <a:spcAft>
                <a:spcPts val="600"/>
              </a:spcAft>
            </a:pPr>
            <a:r>
              <a:rPr lang="en-US" sz="1200" b="1" dirty="0"/>
              <a:t>Significance</a:t>
            </a:r>
          </a:p>
          <a:p>
            <a:pPr>
              <a:lnSpc>
                <a:spcPct val="170000"/>
              </a:lnSpc>
              <a:spcAft>
                <a:spcPts val="600"/>
              </a:spcAft>
            </a:pPr>
            <a:r>
              <a:rPr lang="en-US" sz="1200" dirty="0"/>
              <a:t>The Magi represent the first Gentiles (non-Jews) to worship Jesus, showing that his coming was for all nations, not just Israel. Their journey illustrates seeking truth, recognizing Jesus' worth, and offering the best in worship—contrasting sharply with Herod's fear and hostility. </a:t>
            </a:r>
          </a:p>
          <a:p>
            <a:pPr>
              <a:lnSpc>
                <a:spcPct val="90000"/>
              </a:lnSpc>
              <a:spcAft>
                <a:spcPts val="600"/>
              </a:spcAft>
              <a:tabLst>
                <a:tab pos="1314450" algn="l"/>
                <a:tab pos="11712575" algn="r"/>
              </a:tabLst>
            </a:pPr>
            <a:endParaRPr lang="en-US" sz="1200" dirty="0"/>
          </a:p>
          <a:p>
            <a:pPr>
              <a:lnSpc>
                <a:spcPct val="90000"/>
              </a:lnSpc>
              <a:spcAft>
                <a:spcPts val="600"/>
              </a:spcAft>
              <a:tabLst>
                <a:tab pos="1314450" algn="l"/>
                <a:tab pos="11712575" algn="r"/>
              </a:tabLst>
            </a:pPr>
            <a:r>
              <a:rPr lang="en-US" sz="1200" dirty="0">
                <a:solidFill>
                  <a:schemeClr val="tx2">
                    <a:lumMod val="75000"/>
                    <a:lumOff val="25000"/>
                  </a:schemeClr>
                </a:solidFill>
              </a:rPr>
              <a:t>Matthews St. church of Christ; 1915 Matthews St., Bay City, TX 77414	</a:t>
            </a:r>
            <a:r>
              <a:rPr lang="en-US" sz="1200" dirty="0">
                <a:solidFill>
                  <a:schemeClr val="tx2">
                    <a:lumMod val="75000"/>
                    <a:lumOff val="25000"/>
                  </a:schemeClr>
                </a:solidFill>
                <a:hlinkClick r:id="rId4">
                  <a:extLst>
                    <a:ext uri="{A12FA001-AC4F-418D-AE19-62706E023703}">
                      <ahyp:hlinkClr xmlns:ahyp="http://schemas.microsoft.com/office/drawing/2018/hyperlinkcolor" val="tx"/>
                    </a:ext>
                  </a:extLst>
                </a:hlinkClick>
              </a:rPr>
              <a:t>www.matthewsstreetchurchofchrist.com</a:t>
            </a:r>
            <a:endParaRPr lang="en-US" sz="1200" dirty="0">
              <a:solidFill>
                <a:schemeClr val="tx2">
                  <a:lumMod val="75000"/>
                  <a:lumOff val="25000"/>
                </a:schemeClr>
              </a:solidFill>
            </a:endParaRPr>
          </a:p>
          <a:p>
            <a:pPr>
              <a:lnSpc>
                <a:spcPct val="90000"/>
              </a:lnSpc>
              <a:spcAft>
                <a:spcPts val="600"/>
              </a:spcAft>
              <a:tabLst>
                <a:tab pos="1314450" algn="l"/>
                <a:tab pos="2000250" algn="l"/>
                <a:tab pos="11712575" algn="r"/>
              </a:tabLst>
            </a:pPr>
            <a:r>
              <a:rPr lang="en-US" sz="1200" dirty="0">
                <a:solidFill>
                  <a:schemeClr val="tx2">
                    <a:lumMod val="75000"/>
                    <a:lumOff val="25000"/>
                  </a:schemeClr>
                </a:solidFill>
              </a:rPr>
              <a:t>	 	PO Box 1522</a:t>
            </a:r>
          </a:p>
        </p:txBody>
      </p:sp>
      <p:sp>
        <p:nvSpPr>
          <p:cNvPr id="5" name="Rectangle 4">
            <a:extLst>
              <a:ext uri="{FF2B5EF4-FFF2-40B4-BE49-F238E27FC236}">
                <a16:creationId xmlns:a16="http://schemas.microsoft.com/office/drawing/2014/main" id="{D8024C9A-9681-3408-6C2D-09C792D2D9C7}"/>
              </a:ext>
            </a:extLst>
          </p:cNvPr>
          <p:cNvSpPr/>
          <p:nvPr/>
        </p:nvSpPr>
        <p:spPr>
          <a:xfrm>
            <a:off x="387784" y="0"/>
            <a:ext cx="728747" cy="349108"/>
          </a:xfrm>
          <a:prstGeom prst="rect">
            <a:avLst/>
          </a:prstGeom>
          <a:solidFill>
            <a:srgbClr val="EE0000"/>
          </a:solidFill>
          <a:ln>
            <a:solidFill>
              <a:srgbClr val="59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010404"/>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9572</TotalTime>
  <Words>254</Words>
  <Application>Microsoft Office PowerPoint</Application>
  <PresentationFormat>Widescreen</PresentationFormat>
  <Paragraphs>14</Paragraphs>
  <Slides>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Aptos</vt:lpstr>
      <vt:lpstr>Aptos Display</vt:lpstr>
      <vt:lpstr>Arial</vt:lpstr>
      <vt:lpstr>Calibri</vt:lpstr>
      <vt:lpstr>Times New Roman</vt:lpstr>
      <vt:lpstr>Office Theme</vt:lpstr>
      <vt:lpstr>PowerPoint Presentation</vt:lpstr>
      <vt:lpstr>                           The Magi Story Matthew 2:1-11</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Matthews St. church of Christ</dc:title>
  <dc:creator>Garland Van Dyke</dc:creator>
  <cp:lastModifiedBy>Garland Van Dyke</cp:lastModifiedBy>
  <cp:revision>21</cp:revision>
  <dcterms:created xsi:type="dcterms:W3CDTF">2025-03-10T17:05:32Z</dcterms:created>
  <dcterms:modified xsi:type="dcterms:W3CDTF">2026-01-14T16:31:54Z</dcterms:modified>
</cp:coreProperties>
</file>