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87" r:id="rId2"/>
    <p:sldId id="281" r:id="rId3"/>
    <p:sldId id="283" r:id="rId4"/>
    <p:sldId id="28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E00"/>
    <a:srgbClr val="590000"/>
    <a:srgbClr val="7F3F00"/>
    <a:srgbClr val="FF9900"/>
    <a:srgbClr val="A20000"/>
    <a:srgbClr val="4F4F00"/>
    <a:srgbClr val="9277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A1E107-1503-4809-A761-0E6BCCFE4645}" v="34" dt="2026-03-10T15:12:54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land Van Dyke" userId="c50fc4662cb6d90f" providerId="LiveId" clId="{6FB8C3AE-8D30-49A5-A550-7AB8361CB53F}"/>
    <pc:docChg chg="undo custSel addSld delSld modSld">
      <pc:chgData name="Garland Van Dyke" userId="c50fc4662cb6d90f" providerId="LiveId" clId="{6FB8C3AE-8D30-49A5-A550-7AB8361CB53F}" dt="2026-03-15T14:23:49.382" v="211" actId="6549"/>
      <pc:docMkLst>
        <pc:docMk/>
      </pc:docMkLst>
      <pc:sldChg chg="modSp mod modNotesTx">
        <pc:chgData name="Garland Van Dyke" userId="c50fc4662cb6d90f" providerId="LiveId" clId="{6FB8C3AE-8D30-49A5-A550-7AB8361CB53F}" dt="2026-03-15T14:23:49.382" v="211" actId="6549"/>
        <pc:sldMkLst>
          <pc:docMk/>
          <pc:sldMk cId="4050187934" sldId="281"/>
        </pc:sldMkLst>
        <pc:spChg chg="mod">
          <ac:chgData name="Garland Van Dyke" userId="c50fc4662cb6d90f" providerId="LiveId" clId="{6FB8C3AE-8D30-49A5-A550-7AB8361CB53F}" dt="2026-03-10T15:03:57.154" v="30" actId="20577"/>
          <ac:spMkLst>
            <pc:docMk/>
            <pc:sldMk cId="4050187934" sldId="281"/>
            <ac:spMk id="2" creationId="{A0804E67-8131-9E55-2C48-9C1F637801EB}"/>
          </ac:spMkLst>
        </pc:spChg>
        <pc:picChg chg="mod">
          <ac:chgData name="Garland Van Dyke" userId="c50fc4662cb6d90f" providerId="LiveId" clId="{6FB8C3AE-8D30-49A5-A550-7AB8361CB53F}" dt="2026-03-10T15:12:37.453" v="157" actId="14826"/>
          <ac:picMkLst>
            <pc:docMk/>
            <pc:sldMk cId="4050187934" sldId="281"/>
            <ac:picMk id="6" creationId="{951EB363-2C22-53BB-242E-B5862E895491}"/>
          </ac:picMkLst>
        </pc:picChg>
      </pc:sldChg>
      <pc:sldChg chg="addSp modSp mod">
        <pc:chgData name="Garland Van Dyke" userId="c50fc4662cb6d90f" providerId="LiveId" clId="{6FB8C3AE-8D30-49A5-A550-7AB8361CB53F}" dt="2026-03-10T15:13:12.374" v="161" actId="14100"/>
        <pc:sldMkLst>
          <pc:docMk/>
          <pc:sldMk cId="1113091194" sldId="283"/>
        </pc:sldMkLst>
        <pc:spChg chg="mod">
          <ac:chgData name="Garland Van Dyke" userId="c50fc4662cb6d90f" providerId="LiveId" clId="{6FB8C3AE-8D30-49A5-A550-7AB8361CB53F}" dt="2026-03-10T15:05:05.937" v="85"/>
          <ac:spMkLst>
            <pc:docMk/>
            <pc:sldMk cId="1113091194" sldId="283"/>
            <ac:spMk id="3" creationId="{9DB71C93-5835-376F-03FC-45D92CEDA69B}"/>
          </ac:spMkLst>
        </pc:spChg>
        <pc:spChg chg="mod">
          <ac:chgData name="Garland Van Dyke" userId="c50fc4662cb6d90f" providerId="LiveId" clId="{6FB8C3AE-8D30-49A5-A550-7AB8361CB53F}" dt="2026-03-10T15:04:25.267" v="72" actId="20577"/>
          <ac:spMkLst>
            <pc:docMk/>
            <pc:sldMk cId="1113091194" sldId="283"/>
            <ac:spMk id="7" creationId="{889EACEB-66ED-EBC3-B6E0-954E0B5694A8}"/>
          </ac:spMkLst>
        </pc:spChg>
        <pc:spChg chg="mod">
          <ac:chgData name="Garland Van Dyke" userId="c50fc4662cb6d90f" providerId="LiveId" clId="{6FB8C3AE-8D30-49A5-A550-7AB8361CB53F}" dt="2026-03-10T15:05:57.719" v="156" actId="20577"/>
          <ac:spMkLst>
            <pc:docMk/>
            <pc:sldMk cId="1113091194" sldId="283"/>
            <ac:spMk id="8" creationId="{30C43E2E-9591-6AE6-1BA9-2A211F40BD19}"/>
          </ac:spMkLst>
        </pc:spChg>
        <pc:spChg chg="mod">
          <ac:chgData name="Garland Van Dyke" userId="c50fc4662cb6d90f" providerId="LiveId" clId="{6FB8C3AE-8D30-49A5-A550-7AB8361CB53F}" dt="2026-03-10T15:04:20.090" v="71" actId="20577"/>
          <ac:spMkLst>
            <pc:docMk/>
            <pc:sldMk cId="1113091194" sldId="283"/>
            <ac:spMk id="10" creationId="{20987694-BB47-E104-54EE-FCF899D67F64}"/>
          </ac:spMkLst>
        </pc:spChg>
        <pc:picChg chg="mod">
          <ac:chgData name="Garland Van Dyke" userId="c50fc4662cb6d90f" providerId="LiveId" clId="{6FB8C3AE-8D30-49A5-A550-7AB8361CB53F}" dt="2026-03-10T15:13:12.374" v="161" actId="14100"/>
          <ac:picMkLst>
            <pc:docMk/>
            <pc:sldMk cId="1113091194" sldId="283"/>
            <ac:picMk id="4" creationId="{701B62FE-EB80-C434-23A7-17D013EC26A8}"/>
          </ac:picMkLst>
        </pc:picChg>
      </pc:sldChg>
      <pc:sldChg chg="modSp mod">
        <pc:chgData name="Garland Van Dyke" userId="c50fc4662cb6d90f" providerId="LiveId" clId="{6FB8C3AE-8D30-49A5-A550-7AB8361CB53F}" dt="2026-03-10T15:17:47.506" v="190" actId="255"/>
        <pc:sldMkLst>
          <pc:docMk/>
          <pc:sldMk cId="3090010404" sldId="286"/>
        </pc:sldMkLst>
        <pc:spChg chg="mod">
          <ac:chgData name="Garland Van Dyke" userId="c50fc4662cb6d90f" providerId="LiveId" clId="{6FB8C3AE-8D30-49A5-A550-7AB8361CB53F}" dt="2026-03-10T15:17:47.506" v="190" actId="255"/>
          <ac:spMkLst>
            <pc:docMk/>
            <pc:sldMk cId="3090010404" sldId="286"/>
            <ac:spMk id="15" creationId="{C46101A7-5285-60A7-0409-44BAA6EB083D}"/>
          </ac:spMkLst>
        </pc:spChg>
      </pc:sldChg>
      <pc:sldChg chg="new del mod modShow">
        <pc:chgData name="Garland Van Dyke" userId="c50fc4662cb6d90f" providerId="LiveId" clId="{6FB8C3AE-8D30-49A5-A550-7AB8361CB53F}" dt="2026-03-15T14:23:19.652" v="200" actId="47"/>
        <pc:sldMkLst>
          <pc:docMk/>
          <pc:sldMk cId="4031229536" sldId="288"/>
        </pc:sldMkLst>
      </pc:sldChg>
      <pc:sldChg chg="new del">
        <pc:chgData name="Garland Van Dyke" userId="c50fc4662cb6d90f" providerId="LiveId" clId="{6FB8C3AE-8D30-49A5-A550-7AB8361CB53F}" dt="2026-03-15T14:23:06.766" v="198" actId="680"/>
        <pc:sldMkLst>
          <pc:docMk/>
          <pc:sldMk cId="3361465132" sldId="289"/>
        </pc:sldMkLst>
      </pc:sldChg>
      <pc:sldChg chg="new del">
        <pc:chgData name="Garland Van Dyke" userId="c50fc4662cb6d90f" providerId="LiveId" clId="{6FB8C3AE-8D30-49A5-A550-7AB8361CB53F}" dt="2026-03-15T14:23:05.997" v="197" actId="680"/>
        <pc:sldMkLst>
          <pc:docMk/>
          <pc:sldMk cId="1213362700" sldId="290"/>
        </pc:sldMkLst>
      </pc:sldChg>
      <pc:sldChg chg="new del">
        <pc:chgData name="Garland Van Dyke" userId="c50fc4662cb6d90f" providerId="LiveId" clId="{6FB8C3AE-8D30-49A5-A550-7AB8361CB53F}" dt="2026-03-15T14:23:04.460" v="196" actId="680"/>
        <pc:sldMkLst>
          <pc:docMk/>
          <pc:sldMk cId="2335781331" sldId="2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858F6-5C62-4B2F-9EA3-9BF50D51E57A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AD358-CE32-4A20-B38D-2EE34B8A1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0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AD358-CE32-4A20-B38D-2EE34B8A12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26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AD358-CE32-4A20-B38D-2EE34B8A12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02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D </a:t>
            </a:r>
            <a:r>
              <a:rPr lang="en-US"/>
              <a:t>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AD358-CE32-4A20-B38D-2EE34B8A12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24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AD358-CE32-4A20-B38D-2EE34B8A12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9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8E8D3-132E-BE52-05E4-47735C198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31580B-FEA6-80F6-1DB5-111BB0C33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06733-9146-8374-B528-3A5008938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30E2-1B86-4603-9092-8BB9162C7A27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CB214-6F48-6248-7FD6-6C1794FAC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0DC5C-6327-0A93-1E0D-1B438842C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69100-D73D-498C-B772-687665EC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96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C5BA4-9DF5-C3A0-33CF-FDD8E283D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7D24D5-30F2-7CE8-AF3C-17508D2BF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7C72B-C294-412B-234C-F7E395648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30E2-1B86-4603-9092-8BB9162C7A27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DCEDA-BD13-DD7F-1915-3F33CDB2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16F96-ED2B-D0D4-16B2-9ADD1C53C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69100-D73D-498C-B772-687665EC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69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5322F3-7FBE-6C03-9CD5-19C60069C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DE9743-DA5E-6B68-F09E-76D58E136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44A23-CEAA-6315-C353-6FE08C3CA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30E2-1B86-4603-9092-8BB9162C7A27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B8391-4534-203A-6C5B-8B4ECEC1D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2FF73-32A9-26B2-1B94-E5C5793C4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69100-D73D-498C-B772-687665EC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47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0179C-5302-9AD9-73C7-F7072D44D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D1ED3-8D56-C535-B341-5A64F9D69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952EE-B6F0-0777-547F-DE044D2BC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30E2-1B86-4603-9092-8BB9162C7A27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AF67F-BEDC-DBED-E5CF-66DB7A07A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DF1B0-39D2-E171-AC4E-242380844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69100-D73D-498C-B772-687665EC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7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D26AE-8CF1-1B29-AD80-FFF8B1461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E0D81-B847-E9EA-D15D-85D9BE77E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BF533-DC02-89DF-6741-6B53C2436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30E2-1B86-4603-9092-8BB9162C7A27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8CC40-0104-35C0-92B4-A662FD14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8C51E-9782-AC2E-0BC9-AA083A588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69100-D73D-498C-B772-687665EC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80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7B2A8-73A5-82D0-62B2-C35C69756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84C8F-BA9A-5F74-C0E6-FB57DC2C3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73AE8E-B26F-3DD7-E586-FAABFAB71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9806C6-68D2-32E5-4E61-EA11AC2CF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30E2-1B86-4603-9092-8BB9162C7A27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333B5-25DA-D6BD-F6BE-C07FEFC32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B31EE7-F702-8EDE-CD7C-23E3250A0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69100-D73D-498C-B772-687665EC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12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F4278-13D4-E7A3-1859-464AB4D26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0E4DB-1263-C807-ABF6-CF36F248A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2F82D-97CA-0154-5155-D96A2D7B7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EF926D-0D55-3B8B-35CB-CEC62F467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2F9BE6-036F-6DE2-C1AF-784D7BB2D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1E3085-48E5-8E97-427C-214A5E82C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30E2-1B86-4603-9092-8BB9162C7A27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08170B-FDF1-16B6-FC93-69E4579E4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83D04F-DFE2-ED35-412F-0DCE30674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69100-D73D-498C-B772-687665EC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7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0B7D5-DE57-849D-7744-F30A86286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A358B5-3FB6-1576-A685-E9C76226B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30E2-1B86-4603-9092-8BB9162C7A27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7CCB39-2FC4-2D87-5D44-3B7F92AD9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38AD93-B053-37A4-B552-EEC197723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69100-D73D-498C-B772-687665EC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3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73913F-C092-47CA-CC60-E012B52A3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30E2-1B86-4603-9092-8BB9162C7A27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7C35A6-FBFA-D436-F2E9-04EB31D2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C54CF-1374-F7B4-9057-9C180DEB8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69100-D73D-498C-B772-687665EC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B824-6969-2234-F744-5F79D65E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E5908-C197-9292-107D-44DAC3E60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DB8386-0E39-6EDF-6E43-83DEAAA78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2F1F0-58A0-932B-B364-B5FE773C4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30E2-1B86-4603-9092-8BB9162C7A27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4E7A9-8BA9-A0FC-80CF-DD692062F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5FCF42-C98A-ECAE-2E77-2BCEA843F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69100-D73D-498C-B772-687665EC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4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1EF55-61B2-6DCB-2695-4CF6F246F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1A7548-A80A-44B0-FFE3-39213BBC20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ACA908-48CA-C8A1-9403-B093D6068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987D3E-4B03-CA24-AAE5-DA5BC713C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30E2-1B86-4603-9092-8BB9162C7A27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EC15C-2F11-0DEE-9C2D-589453118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2108D-8960-352C-05D7-4C84A07C6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69100-D73D-498C-B772-687665EC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3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343B91-8EE2-7A01-A62C-0D5645B75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84C77-FA82-D61B-FA1A-B7C854806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1CE9F-C77C-6911-85F9-1C0CD0AF00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CF30E2-1B86-4603-9092-8BB9162C7A27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A5500-65C7-1157-924B-B3E2C0F9E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3FB8B-DC2C-A3B6-DD88-43AB4D1DED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269100-D73D-498C-B772-687665EC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6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9979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804E67-8131-9E55-2C48-9C1F63780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072" y="2569945"/>
            <a:ext cx="8111910" cy="191771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His </a:t>
            </a:r>
            <a:b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Name’s Sake!</a:t>
            </a:r>
            <a:b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Psalm 23:3</a:t>
            </a:r>
            <a:endParaRPr lang="en-US" sz="6000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7A5E8E8B-164A-5AB8-D696-35BAD8561860}"/>
              </a:ext>
            </a:extLst>
          </p:cNvPr>
          <p:cNvSpPr/>
          <p:nvPr/>
        </p:nvSpPr>
        <p:spPr>
          <a:xfrm rot="5400000">
            <a:off x="1361963" y="-107944"/>
            <a:ext cx="633048" cy="848935"/>
          </a:xfrm>
          <a:prstGeom prst="homePlate">
            <a:avLst/>
          </a:prstGeom>
          <a:solidFill>
            <a:srgbClr val="E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C1086D-70B6-079F-E903-DD07ECC6375F}"/>
              </a:ext>
            </a:extLst>
          </p:cNvPr>
          <p:cNvSpPr/>
          <p:nvPr/>
        </p:nvSpPr>
        <p:spPr>
          <a:xfrm>
            <a:off x="83738" y="708404"/>
            <a:ext cx="4063334" cy="601393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1EB363-2C22-53BB-242E-B5862E8954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213" b="4213"/>
          <a:stretch/>
        </p:blipFill>
        <p:spPr>
          <a:xfrm>
            <a:off x="180870" y="813916"/>
            <a:ext cx="4206304" cy="577780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50187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B71C93-5835-376F-03FC-45D92CEDA69B}"/>
              </a:ext>
            </a:extLst>
          </p:cNvPr>
          <p:cNvSpPr txBox="1"/>
          <p:nvPr/>
        </p:nvSpPr>
        <p:spPr>
          <a:xfrm>
            <a:off x="4286592" y="2120275"/>
            <a:ext cx="7791108" cy="1631216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 anchorCtr="1">
            <a:spAutoFit/>
          </a:bodyPr>
          <a:lstStyle/>
          <a:p>
            <a:pPr lvl="0" algn="ctr">
              <a:defRPr/>
            </a:pPr>
            <a:r>
              <a:rPr lang="en-US" sz="3000" i="1" kern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kern="0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Psalm 23:3</a:t>
            </a:r>
          </a:p>
          <a:p>
            <a:pPr lvl="0" algn="ctr">
              <a:defRPr/>
            </a:pPr>
            <a:r>
              <a:rPr lang="en-US" sz="3000" b="1" i="1" kern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restores my soul; He guides me in the paths of righteousness For His name's sake.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26674C-5C40-2FB0-488B-6AE5C5938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39" y="655022"/>
            <a:ext cx="3797002" cy="534384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0987694-BB47-E104-54EE-FCF899D67F64}"/>
              </a:ext>
            </a:extLst>
          </p:cNvPr>
          <p:cNvSpPr/>
          <p:nvPr/>
        </p:nvSpPr>
        <p:spPr>
          <a:xfrm>
            <a:off x="222339" y="6033731"/>
            <a:ext cx="11855361" cy="74465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1655425" algn="r"/>
              </a:tabLst>
            </a:pP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His Name’s Sake!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fld id="{C94B8A36-7E54-4D6F-A440-3BF0F58AE07B}" type="datetime1"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3/15/2026</a:t>
            </a:fld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1B62FE-EB80-C434-23A7-17D013EC26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61740" y="792200"/>
            <a:ext cx="3797001" cy="507603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46C934-E31B-2C59-A53F-914D0A0795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550" y="0"/>
            <a:ext cx="865707" cy="65502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9EACEB-66ED-EBC3-B6E0-954E0B569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593" y="655022"/>
            <a:ext cx="7791108" cy="972811"/>
          </a:xfrm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 anchorCtr="0">
            <a:noAutofit/>
          </a:bodyPr>
          <a:lstStyle/>
          <a:p>
            <a:pPr marL="0" indent="0" algn="ctr">
              <a:buNone/>
              <a:tabLst>
                <a:tab pos="10058400" algn="r"/>
              </a:tabLst>
            </a:pP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His Name’s Sake!</a:t>
            </a:r>
            <a:endParaRPr lang="en-US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C43E2E-9591-6AE6-1BA9-2A211F40BD19}"/>
              </a:ext>
            </a:extLst>
          </p:cNvPr>
          <p:cNvSpPr/>
          <p:nvPr/>
        </p:nvSpPr>
        <p:spPr>
          <a:xfrm>
            <a:off x="4286593" y="4250453"/>
            <a:ext cx="7791107" cy="161778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My (Your) Soul’s Restoration</a:t>
            </a:r>
          </a:p>
          <a:p>
            <a:pPr marL="342900" indent="-342900">
              <a:buAutoNum type="arabicPeriod"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Paths Of Righteousness</a:t>
            </a:r>
          </a:p>
          <a:p>
            <a:pPr marL="342900" indent="-342900">
              <a:buAutoNum type="arabicPeriod"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His Name’s Sake</a:t>
            </a:r>
          </a:p>
        </p:txBody>
      </p:sp>
    </p:spTree>
    <p:extLst>
      <p:ext uri="{BB962C8B-B14F-4D97-AF65-F5344CB8AC3E}">
        <p14:creationId xmlns:p14="http://schemas.microsoft.com/office/powerpoint/2010/main" val="1113091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FEBFBB-3975-4C77-A333-0865BFED7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0C61F1-1A6C-B10D-2784-93E48AD266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424" t="21658" r="23055" b="22135"/>
          <a:stretch>
            <a:fillRect/>
          </a:stretch>
        </p:blipFill>
        <p:spPr>
          <a:xfrm>
            <a:off x="8766199" y="299436"/>
            <a:ext cx="894304" cy="753627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6101A7-5285-60A7-0409-44BAA6EB083D}"/>
              </a:ext>
            </a:extLst>
          </p:cNvPr>
          <p:cNvSpPr txBox="1"/>
          <p:nvPr/>
        </p:nvSpPr>
        <p:spPr>
          <a:xfrm>
            <a:off x="186293" y="1053063"/>
            <a:ext cx="11721003" cy="51014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855663" indent="-855663">
              <a:lnSpc>
                <a:spcPct val="90000"/>
              </a:lnSpc>
              <a:spcAft>
                <a:spcPts val="600"/>
              </a:spcAft>
            </a:pPr>
            <a:r>
              <a:rPr lang="en-US" sz="1600" b="1" dirty="0" err="1"/>
              <a:t>Psa</a:t>
            </a:r>
            <a:r>
              <a:rPr lang="en-US" sz="1600" b="1" dirty="0"/>
              <a:t> 23:3 </a:t>
            </a:r>
            <a:r>
              <a:rPr lang="en-US" sz="1600" i="1" dirty="0"/>
              <a:t>He restores my soul; He guides me in the paths of righteousness For His name's sake.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i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Implications and Applications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b="1" dirty="0"/>
              <a:t>Comfort in weakness: </a:t>
            </a:r>
            <a:r>
              <a:rPr lang="en-US" sz="1600" dirty="0"/>
              <a:t>When feeling depleted, broken, or directionless, the verse assures believers that God actively intervenes to renew and redirect, not abandon.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b="1" dirty="0"/>
              <a:t>Guidance amid choices: </a:t>
            </a:r>
            <a:r>
              <a:rPr lang="en-US" sz="1600" dirty="0"/>
              <a:t>Life presents moral forks (right vs. wrong paths); God leads toward righteousness, but humans can resist or stray—restoration often follows repentance.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b="1" dirty="0"/>
              <a:t>Theological depth</a:t>
            </a:r>
            <a:r>
              <a:rPr lang="en-US" sz="1600" dirty="0"/>
              <a:t>: It points forward to Jesus as the Good Shepherd (John 10:11, 14), who restores through His death and resurrection and guides via the Spirit.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b="1" dirty="0"/>
              <a:t>Edge cases</a:t>
            </a:r>
            <a:r>
              <a:rPr lang="en-US" sz="1600" dirty="0"/>
              <a:t>: For those in chronic struggle (e.g., mental health, repeated failure), it offers hope of ongoing restoration rather than one-time fix. It doesn't promise easy paths, but right ones aligned with God's purposes.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In essence</a:t>
            </a:r>
            <a:r>
              <a:rPr lang="en-US" sz="1600" b="1" dirty="0"/>
              <a:t>, Psalm 23:3 </a:t>
            </a:r>
            <a:r>
              <a:rPr lang="en-US" sz="1600" dirty="0"/>
              <a:t>encapsulates profound assurance: God is not a distant deity but a personal Shepherd who renews our inner life and guides us in ways that honor Him and benefit us eternally. This makes it a cornerstone for meditation, prayer, and encouragement in times of need.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1314450" algn="l"/>
                <a:tab pos="11712575" algn="r"/>
              </a:tabLst>
            </a:pPr>
            <a:r>
              <a:rPr lang="en-US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Matthews St church of Christ, 1915 Matthews St., Bay City, TX 77414	www.matthewsstreetchurchofchrist.com</a:t>
            </a:r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2627313" algn="l"/>
                <a:tab pos="11545888" algn="r"/>
                <a:tab pos="11712575" algn="r"/>
              </a:tabLst>
            </a:pPr>
            <a:r>
              <a:rPr lang="en-US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	PO Box 1522	garland@churchofchrist.com</a:t>
            </a: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BD4C5F5D-9BDB-44B6-874C-8741D5479D46}"/>
              </a:ext>
            </a:extLst>
          </p:cNvPr>
          <p:cNvSpPr/>
          <p:nvPr/>
        </p:nvSpPr>
        <p:spPr>
          <a:xfrm rot="5400000">
            <a:off x="428939" y="117080"/>
            <a:ext cx="920122" cy="712384"/>
          </a:xfrm>
          <a:prstGeom prst="homePlate">
            <a:avLst/>
          </a:prstGeom>
          <a:solidFill>
            <a:srgbClr val="E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10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024724C-8916-4D11-935D-07EAEC7C6DDC}">
  <we:reference id="wa200001409" version="2.0.0.0" store="en-US" storeType="OMEX"/>
  <we:alternateReferences>
    <we:reference id="wa200001409" version="2.0.0.0" store="wa200001409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335</Words>
  <Application>Microsoft Office PowerPoint</Application>
  <PresentationFormat>Widescreen</PresentationFormat>
  <Paragraphs>24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Times New Roman</vt:lpstr>
      <vt:lpstr>Office Theme</vt:lpstr>
      <vt:lpstr>PowerPoint Presentation</vt:lpstr>
      <vt:lpstr>                          For His  Name’s Sake! Psalm 23:3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Matthews St. church of Christ</dc:title>
  <dc:creator>Garland Van Dyke</dc:creator>
  <cp:lastModifiedBy>Garland Van Dyke</cp:lastModifiedBy>
  <cp:revision>4</cp:revision>
  <dcterms:created xsi:type="dcterms:W3CDTF">2025-03-10T17:05:32Z</dcterms:created>
  <dcterms:modified xsi:type="dcterms:W3CDTF">2026-03-15T14:23:51Z</dcterms:modified>
</cp:coreProperties>
</file>