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1" r:id="rId3"/>
    <p:sldId id="263" r:id="rId4"/>
    <p:sldId id="272" r:id="rId5"/>
    <p:sldId id="276" r:id="rId6"/>
    <p:sldId id="282" r:id="rId7"/>
    <p:sldId id="283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2CC54"/>
    <a:srgbClr val="F3E7C3"/>
    <a:srgbClr val="4A2C1A"/>
    <a:srgbClr val="FFF9E8"/>
    <a:srgbClr val="503300"/>
    <a:srgbClr val="8A6515"/>
    <a:srgbClr val="6D4D11"/>
    <a:srgbClr val="D6CA70"/>
    <a:srgbClr val="F5D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B5A0EE-0239-4A62-8A04-ED7E1C9DA847}" v="2" dt="2026-08-22T14:15:52.241"/>
    <p1510:client id="{6D3DC30C-57B3-437D-B28D-7400523BF4C0}" v="1" dt="2026-08-23T14:04:20.7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land Van Dyke" userId="c50fc4662cb6d90f" providerId="LiveId" clId="{5A563571-7296-4465-AFC6-2A8BAF20B7C6}"/>
    <pc:docChg chg="custSel addSld delSld modSld">
      <pc:chgData name="Garland Van Dyke" userId="c50fc4662cb6d90f" providerId="LiveId" clId="{5A563571-7296-4465-AFC6-2A8BAF20B7C6}" dt="2026-08-22T23:40:11.285" v="398" actId="1076"/>
      <pc:docMkLst>
        <pc:docMk/>
      </pc:docMkLst>
      <pc:sldChg chg="modSp mod">
        <pc:chgData name="Garland Van Dyke" userId="c50fc4662cb6d90f" providerId="LiveId" clId="{5A563571-7296-4465-AFC6-2A8BAF20B7C6}" dt="2026-08-22T14:16:32.884" v="58" actId="122"/>
        <pc:sldMkLst>
          <pc:docMk/>
          <pc:sldMk cId="868326490" sldId="272"/>
        </pc:sldMkLst>
        <pc:spChg chg="mod">
          <ac:chgData name="Garland Van Dyke" userId="c50fc4662cb6d90f" providerId="LiveId" clId="{5A563571-7296-4465-AFC6-2A8BAF20B7C6}" dt="2026-08-22T14:14:39.831" v="52" actId="122"/>
          <ac:spMkLst>
            <pc:docMk/>
            <pc:sldMk cId="868326490" sldId="272"/>
            <ac:spMk id="8" creationId="{2FB3FDFA-75CA-743E-4353-B38B435AC9E7}"/>
          </ac:spMkLst>
        </pc:spChg>
        <pc:spChg chg="mod">
          <ac:chgData name="Garland Van Dyke" userId="c50fc4662cb6d90f" providerId="LiveId" clId="{5A563571-7296-4465-AFC6-2A8BAF20B7C6}" dt="2026-08-22T14:14:17.032" v="31" actId="20577"/>
          <ac:spMkLst>
            <pc:docMk/>
            <pc:sldMk cId="868326490" sldId="272"/>
            <ac:spMk id="10" creationId="{F79F425D-8037-82B8-35C8-AC468BAD1E23}"/>
          </ac:spMkLst>
        </pc:spChg>
        <pc:spChg chg="mod">
          <ac:chgData name="Garland Van Dyke" userId="c50fc4662cb6d90f" providerId="LiveId" clId="{5A563571-7296-4465-AFC6-2A8BAF20B7C6}" dt="2026-08-22T14:16:32.884" v="58" actId="122"/>
          <ac:spMkLst>
            <pc:docMk/>
            <pc:sldMk cId="868326490" sldId="272"/>
            <ac:spMk id="12" creationId="{53EDBC4F-E5EB-460E-DF21-A823466A7048}"/>
          </ac:spMkLst>
        </pc:spChg>
      </pc:sldChg>
      <pc:sldChg chg="delSp modSp mod">
        <pc:chgData name="Garland Van Dyke" userId="c50fc4662cb6d90f" providerId="LiveId" clId="{5A563571-7296-4465-AFC6-2A8BAF20B7C6}" dt="2026-08-22T23:40:11.285" v="398" actId="1076"/>
        <pc:sldMkLst>
          <pc:docMk/>
          <pc:sldMk cId="456864708" sldId="276"/>
        </pc:sldMkLst>
        <pc:spChg chg="del">
          <ac:chgData name="Garland Van Dyke" userId="c50fc4662cb6d90f" providerId="LiveId" clId="{5A563571-7296-4465-AFC6-2A8BAF20B7C6}" dt="2026-08-22T14:20:30.804" v="163" actId="478"/>
          <ac:spMkLst>
            <pc:docMk/>
            <pc:sldMk cId="456864708" sldId="276"/>
            <ac:spMk id="2" creationId="{58E9D52F-069E-480D-C1E5-C9A02F3B6033}"/>
          </ac:spMkLst>
        </pc:spChg>
        <pc:spChg chg="mod">
          <ac:chgData name="Garland Van Dyke" userId="c50fc4662cb6d90f" providerId="LiveId" clId="{5A563571-7296-4465-AFC6-2A8BAF20B7C6}" dt="2026-08-22T23:40:11.285" v="398" actId="1076"/>
          <ac:spMkLst>
            <pc:docMk/>
            <pc:sldMk cId="456864708" sldId="276"/>
            <ac:spMk id="4" creationId="{E1F92D16-3BC5-3CF0-2ACB-367D7AB0AD84}"/>
          </ac:spMkLst>
        </pc:spChg>
        <pc:spChg chg="mod">
          <ac:chgData name="Garland Van Dyke" userId="c50fc4662cb6d90f" providerId="LiveId" clId="{5A563571-7296-4465-AFC6-2A8BAF20B7C6}" dt="2026-08-22T23:35:27.188" v="380" actId="313"/>
          <ac:spMkLst>
            <pc:docMk/>
            <pc:sldMk cId="456864708" sldId="276"/>
            <ac:spMk id="6" creationId="{BA9CCBA8-6ABC-55F1-B9BB-4E62C6F75E68}"/>
          </ac:spMkLst>
        </pc:spChg>
        <pc:spChg chg="mod">
          <ac:chgData name="Garland Van Dyke" userId="c50fc4662cb6d90f" providerId="LiveId" clId="{5A563571-7296-4465-AFC6-2A8BAF20B7C6}" dt="2026-08-22T14:27:27.006" v="309" actId="20577"/>
          <ac:spMkLst>
            <pc:docMk/>
            <pc:sldMk cId="456864708" sldId="276"/>
            <ac:spMk id="10" creationId="{E8CC40D7-9C93-769E-FB7B-1750722BB685}"/>
          </ac:spMkLst>
        </pc:spChg>
        <pc:cxnChg chg="mod">
          <ac:chgData name="Garland Van Dyke" userId="c50fc4662cb6d90f" providerId="LiveId" clId="{5A563571-7296-4465-AFC6-2A8BAF20B7C6}" dt="2026-08-22T14:20:52.224" v="185" actId="1076"/>
          <ac:cxnSpMkLst>
            <pc:docMk/>
            <pc:sldMk cId="456864708" sldId="276"/>
            <ac:cxnSpMk id="7" creationId="{576EC5F1-7DC9-D56D-4861-CEDB75ADC645}"/>
          </ac:cxnSpMkLst>
        </pc:cxnChg>
      </pc:sldChg>
      <pc:sldChg chg="del">
        <pc:chgData name="Garland Van Dyke" userId="c50fc4662cb6d90f" providerId="LiveId" clId="{5A563571-7296-4465-AFC6-2A8BAF20B7C6}" dt="2026-08-22T14:29:41.033" v="374" actId="47"/>
        <pc:sldMkLst>
          <pc:docMk/>
          <pc:sldMk cId="2207436324" sldId="281"/>
        </pc:sldMkLst>
      </pc:sldChg>
      <pc:sldChg chg="modSp add mod">
        <pc:chgData name="Garland Van Dyke" userId="c50fc4662cb6d90f" providerId="LiveId" clId="{5A563571-7296-4465-AFC6-2A8BAF20B7C6}" dt="2026-08-22T23:39:09.287" v="394" actId="20577"/>
        <pc:sldMkLst>
          <pc:docMk/>
          <pc:sldMk cId="1851102680" sldId="282"/>
        </pc:sldMkLst>
        <pc:spChg chg="mod">
          <ac:chgData name="Garland Van Dyke" userId="c50fc4662cb6d90f" providerId="LiveId" clId="{5A563571-7296-4465-AFC6-2A8BAF20B7C6}" dt="2026-08-22T23:39:09.287" v="394" actId="20577"/>
          <ac:spMkLst>
            <pc:docMk/>
            <pc:sldMk cId="1851102680" sldId="282"/>
            <ac:spMk id="4" creationId="{BA893CAE-CF1B-DFFE-1BFB-6B1CEAD89600}"/>
          </ac:spMkLst>
        </pc:spChg>
        <pc:spChg chg="mod">
          <ac:chgData name="Garland Van Dyke" userId="c50fc4662cb6d90f" providerId="LiveId" clId="{5A563571-7296-4465-AFC6-2A8BAF20B7C6}" dt="2026-08-22T14:28:29.775" v="327" actId="20577"/>
          <ac:spMkLst>
            <pc:docMk/>
            <pc:sldMk cId="1851102680" sldId="282"/>
            <ac:spMk id="10" creationId="{5D38A593-35EF-9F41-9B25-FDF812D04933}"/>
          </ac:spMkLst>
        </pc:spChg>
      </pc:sldChg>
      <pc:sldChg chg="modSp add mod">
        <pc:chgData name="Garland Van Dyke" userId="c50fc4662cb6d90f" providerId="LiveId" clId="{5A563571-7296-4465-AFC6-2A8BAF20B7C6}" dt="2026-08-22T23:39:03.554" v="393" actId="20577"/>
        <pc:sldMkLst>
          <pc:docMk/>
          <pc:sldMk cId="744530245" sldId="283"/>
        </pc:sldMkLst>
        <pc:spChg chg="mod">
          <ac:chgData name="Garland Van Dyke" userId="c50fc4662cb6d90f" providerId="LiveId" clId="{5A563571-7296-4465-AFC6-2A8BAF20B7C6}" dt="2026-08-22T23:39:03.554" v="393" actId="20577"/>
          <ac:spMkLst>
            <pc:docMk/>
            <pc:sldMk cId="744530245" sldId="283"/>
            <ac:spMk id="4" creationId="{C0DF9E62-4928-FF3C-8297-0C6C61E1F1DA}"/>
          </ac:spMkLst>
        </pc:spChg>
      </pc:sldChg>
    </pc:docChg>
  </pc:docChgLst>
  <pc:docChgLst>
    <pc:chgData name="Garland Van Dyke" userId="c50fc4662cb6d90f" providerId="LiveId" clId="{6FB8C3AE-8D30-49A5-A550-7AB8361CB53F}"/>
    <pc:docChg chg="modSld sldOrd">
      <pc:chgData name="Garland Van Dyke" userId="c50fc4662cb6d90f" providerId="LiveId" clId="{6FB8C3AE-8D30-49A5-A550-7AB8361CB53F}" dt="2026-08-23T14:04:20.745" v="1"/>
      <pc:docMkLst>
        <pc:docMk/>
      </pc:docMkLst>
      <pc:sldChg chg="ord">
        <pc:chgData name="Garland Van Dyke" userId="c50fc4662cb6d90f" providerId="LiveId" clId="{6FB8C3AE-8D30-49A5-A550-7AB8361CB53F}" dt="2026-08-23T14:04:20.745" v="1"/>
        <pc:sldMkLst>
          <pc:docMk/>
          <pc:sldMk cId="1851102680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73757-D887-44C9-826B-73AA0FE6535F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0BD53-6AA7-48FE-BF1E-02B116FAD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5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0BD53-6AA7-48FE-BF1E-02B116FAD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29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14E35-14A7-87A6-1131-9654FCBB7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3BD1FA-1397-1964-5135-F683AF9B7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F45A7-9A17-CBB9-8ED3-7686FA364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16D6A-FF38-FA0D-05B1-95DF96946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0BD53-6AA7-48FE-BF1E-02B116FAD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6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83720-7E7E-DAE2-329E-E8C2C246A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F8B206-4750-0EFE-4DB3-53399726B0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184E9E-AB38-D728-7918-9D8D0C25B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E7C9D-92EC-F6B8-55DB-9C076DE17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0BD53-6AA7-48FE-BF1E-02B116FAD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0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880C3-1995-8695-EAD6-F16A0CC93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A19BE-5FB8-20A2-35EE-63BCA1DDA7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8ECFC-90AF-03E0-AC87-2349DC41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9C29B-4817-9ED2-7BBC-6C1A027FF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48975-865F-050E-E419-182A4B9C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22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09E1-2D1C-AFEB-A68A-2D492EEE6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CF913-6FDF-E6AA-4055-7C11045C4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3EAAE-7356-4DC4-B2AE-9ABE92773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90D21-342B-8D6A-A40A-DDE689C74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78628-3A19-B178-0360-A2E06FF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9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71B350-655F-8F8C-F1B1-05DC600ED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AED173-9DBA-B8CB-668C-6DF6EDA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36088-ECF7-BAC7-3D1F-42E73B84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71C6F-C66A-1299-7EB0-2AB799A8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F570-A2E3-7504-A615-3EBD165F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9FD85-05F7-6564-3BED-595B5DC5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BD8E1-B0A6-54FA-6D03-5C961E9A3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30A31-9D09-4C82-CBD8-28DF1E32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CFB4C-AFDE-24E2-B135-8E7D2127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7EEBA-0378-CCF5-02D8-65F1E2538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04734-E1C2-48A2-D803-81587AB1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99BF2-6F1A-5930-5788-425F4492D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52DAF-D2B6-E3AD-B1BE-9B2CA23F5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B8AB7-0CBD-C7C8-A60F-BC63CA316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7F86C-C3F9-9FFF-C7D7-49E388430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1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203B5-8126-1770-59EC-F9402357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60B8B-B3BB-53B5-59EB-48528EC83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CA035B-BF12-66BC-20E5-EFC056AE3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09C8A-BF67-9799-AA22-E310AB0A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B8494-C399-8189-B337-EFF09334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1E4A92-AD49-FBD1-486D-52D3F89DC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6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0CFB-DE8C-76F4-3BED-FF1D0D40A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F0E0E-5BA8-79FC-263D-8D8C1155F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8E49A-8354-ACCF-ECEB-9C4D8F07C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04461-7490-02B3-02E6-B59F5196B5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70F766-616E-53E2-1A4F-B088883D9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41E359-D930-1FD2-F1A9-280719913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9F276-5A1C-AAC6-0791-8F398AD6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595CA9-6BEB-D071-C695-DB2218FE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9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74C1-F226-7F79-CC0E-2FAA9815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0825F-1EC6-57BC-7B03-BE35B2E3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D6DBC6-BEB1-A63E-8C6F-41EBC566B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D474B4-5C6E-1FF8-FC34-7B3543DD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28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C0302-F1CE-D2C6-7BC6-3ABBD7EF7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FE2136-725C-BECB-4CA9-11CB7226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4A1B8-7D12-7DC6-D547-AB14BA60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6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18E3-AF13-5886-7713-BD9CC46B3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6FA30-5E0D-96DE-33C5-85EFB7FEA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4F7E0-EBE6-ADD3-5A51-A7D761E33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E97C9-4DFC-5524-3EC4-5B18B0E5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8ECC4-A366-4D2F-B4FF-216286FE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675E6-C68B-5269-6276-BFC5B0EA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1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AF1A2-29BB-C360-F5CB-E6CB98B3A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8EAF83-30DA-E390-0F6F-778C7812F3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9DC17-E84C-85A7-D066-8497103AA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EE94E-FE68-8641-6E0C-CDCA88514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4BD136-7637-E714-B2FF-92E502FB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0F62D-4B3E-2EAB-96F6-B4647FFF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2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1F02BD-312E-97DA-F702-81FF646A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FB094-64D6-3685-07D9-06E05B96F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FABC1-000A-27B8-E19B-BA595E3D5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B172B-BCA6-405D-B546-EB57D669D0F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97041-AFC1-EBD4-1879-9FED5A08E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B0AF-7811-D066-0564-62C3FBB9F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4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D9D67-6EAE-5BFF-4D63-50F9756331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B6FB6-0096-AE36-8491-A6DEED9D05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1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30ACAC-53DD-FA84-1DC9-784D047C8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89EE23-D88E-03A1-EDB1-9881778CB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7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3BD3F80-061D-B6B6-D979-B8C6FFA300C1}"/>
              </a:ext>
            </a:extLst>
          </p:cNvPr>
          <p:cNvCxnSpPr>
            <a:cxnSpLocks/>
          </p:cNvCxnSpPr>
          <p:nvPr/>
        </p:nvCxnSpPr>
        <p:spPr>
          <a:xfrm flipV="1">
            <a:off x="-323023" y="2132127"/>
            <a:ext cx="12563061" cy="65511"/>
          </a:xfrm>
          <a:prstGeom prst="line">
            <a:avLst/>
          </a:prstGeom>
          <a:ln w="38100">
            <a:gradFill flip="none" rotWithShape="1">
              <a:gsLst>
                <a:gs pos="1000">
                  <a:schemeClr val="tx1"/>
                </a:gs>
                <a:gs pos="56000">
                  <a:srgbClr val="FFC000"/>
                </a:gs>
                <a:gs pos="100000">
                  <a:schemeClr val="tx1"/>
                </a:gs>
              </a:gsLst>
              <a:lin ang="0" scaled="1"/>
              <a:tileRect/>
            </a:gra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FB3FDFA-75CA-743E-4353-B38B435AC9E7}"/>
              </a:ext>
            </a:extLst>
          </p:cNvPr>
          <p:cNvSpPr txBox="1"/>
          <p:nvPr/>
        </p:nvSpPr>
        <p:spPr>
          <a:xfrm>
            <a:off x="48038" y="2637282"/>
            <a:ext cx="12192000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erpetua Titling MT" panose="02020502060505020804" pitchFamily="18" charset="0"/>
                <a:ea typeface="+mn-ea"/>
                <a:cs typeface="+mn-cs"/>
              </a:rPr>
              <a:t>1 Corinthians 6:19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9F425D-8037-82B8-35C8-AC468BAD1E23}"/>
              </a:ext>
            </a:extLst>
          </p:cNvPr>
          <p:cNvSpPr txBox="1"/>
          <p:nvPr/>
        </p:nvSpPr>
        <p:spPr>
          <a:xfrm>
            <a:off x="-323023" y="-110686"/>
            <a:ext cx="12192000" cy="2308324"/>
          </a:xfrm>
          <a:prstGeom prst="rect">
            <a:avLst/>
          </a:prstGeom>
          <a:noFill/>
          <a:scene3d>
            <a:camera prst="orthographicFront"/>
            <a:lightRig rig="soft" dir="t">
              <a:rot lat="0" lon="0" rev="900000"/>
            </a:lightRig>
          </a:scene3d>
          <a:sp3d>
            <a:bevelT prst="relaxedInset"/>
          </a:sp3d>
        </p:spPr>
        <p:txBody>
          <a:bodyPr wrap="square">
            <a:spAutoFit/>
            <a:sp3d extrusionH="57150">
              <a:bevelT w="101600" h="1016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small" spc="300" normalizeH="0" baseline="0" noProof="0">
                <a:ln>
                  <a:noFill/>
                </a:ln>
                <a:gradFill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erpetua Titling MT" panose="02020502060505020804" pitchFamily="18" charset="0"/>
                <a:ea typeface="+mn-ea"/>
                <a:cs typeface="+mn-cs"/>
              </a:rPr>
              <a:t>Your Body As The Temple Of God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EDBC4F-E5EB-460E-DF21-A823466A7048}"/>
              </a:ext>
            </a:extLst>
          </p:cNvPr>
          <p:cNvSpPr txBox="1"/>
          <p:nvPr/>
        </p:nvSpPr>
        <p:spPr>
          <a:xfrm>
            <a:off x="96077" y="3652945"/>
            <a:ext cx="12095921" cy="1845249"/>
          </a:xfrm>
          <a:prstGeom prst="rect">
            <a:avLst/>
          </a:prstGeom>
          <a:noFill/>
          <a:ln w="28575">
            <a:noFill/>
          </a:ln>
          <a:effectLst>
            <a:outerShdw blurRad="50800" dist="38100" dir="2700000" algn="t" rotWithShape="0">
              <a:prstClr val="black">
                <a:alpha val="55000"/>
              </a:prstClr>
            </a:outerShdw>
          </a:effectLst>
          <a:scene3d>
            <a:camera prst="orthographicFront"/>
            <a:lightRig rig="threePt" dir="t">
              <a:rot lat="0" lon="0" rev="900000"/>
            </a:lightRig>
          </a:scene3d>
          <a:sp3d extrusionH="38100">
            <a:bevelT w="101600" h="101600"/>
          </a:sp3d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defRPr/>
            </a:pPr>
            <a:r>
              <a:rPr lang="en-US" sz="400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Or do you not know that your body is a temple of the Holy Spirit within you, whom you have from God? </a:t>
            </a:r>
            <a:endParaRPr kumimoji="0" lang="en-US" sz="4000" b="0" i="0" u="none" strike="noStrike" kern="1200" cap="none" spc="0" normalizeH="0" baseline="0" noProof="0">
              <a:ln w="19050">
                <a:noFill/>
              </a:ln>
              <a:gradFill flip="none" rotWithShape="1">
                <a:gsLst>
                  <a:gs pos="18000">
                    <a:srgbClr val="A97A22"/>
                  </a:gs>
                  <a:gs pos="0">
                    <a:srgbClr val="FFC000"/>
                  </a:gs>
                  <a:gs pos="68000">
                    <a:srgbClr val="C89A2C"/>
                  </a:gs>
                  <a:gs pos="42000">
                    <a:srgbClr val="F4DA84"/>
                  </a:gs>
                  <a:gs pos="100000">
                    <a:srgbClr val="F4DA84"/>
                  </a:gs>
                </a:gsLst>
                <a:lin ang="5400000" scaled="1"/>
                <a:tileRect/>
              </a:gradFill>
              <a:effectLst/>
              <a:uLnTx/>
              <a:uFillTx/>
              <a:latin typeface="Georgia Pro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326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8F4AA1-EA13-3DEA-F3E5-E8A371E80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9CCBA8-6ABC-55F1-B9BB-4E62C6F75E68}"/>
              </a:ext>
            </a:extLst>
          </p:cNvPr>
          <p:cNvSpPr txBox="1"/>
          <p:nvPr/>
        </p:nvSpPr>
        <p:spPr>
          <a:xfrm>
            <a:off x="0" y="-15723"/>
            <a:ext cx="12192000" cy="1569660"/>
          </a:xfrm>
          <a:prstGeom prst="rect">
            <a:avLst/>
          </a:prstGeom>
          <a:solidFill>
            <a:srgbClr val="50330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b="0" i="1" u="none" strike="noStrike" cap="small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Corinthians 6:19 </a:t>
            </a:r>
          </a:p>
          <a:p>
            <a:r>
              <a:rPr lang="en-US" sz="3000" b="0" i="1" u="none" strike="noStrike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“Or do you not know that your body is a temple of the Holy Spirit within you, whom you have from God? You are not your own</a:t>
            </a:r>
            <a:r>
              <a:rPr lang="en-US" sz="3400" b="0" i="1" u="none" strike="noStrike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sz="3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8CC40D7-9C93-769E-FB7B-1750722BB685}"/>
              </a:ext>
            </a:extLst>
          </p:cNvPr>
          <p:cNvSpPr/>
          <p:nvPr/>
        </p:nvSpPr>
        <p:spPr>
          <a:xfrm>
            <a:off x="85723" y="2115669"/>
            <a:ext cx="12020553" cy="1552575"/>
          </a:xfrm>
          <a:prstGeom prst="flowChartAlternateProcess">
            <a:avLst/>
          </a:prstGeom>
          <a:noFill/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cap="small">
                <a:solidFill>
                  <a:srgbClr val="4A2C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Spirit Within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272C3C-B84C-12FD-4ACE-81B44335C3B3}"/>
              </a:ext>
            </a:extLst>
          </p:cNvPr>
          <p:cNvSpPr txBox="1"/>
          <p:nvPr/>
        </p:nvSpPr>
        <p:spPr>
          <a:xfrm>
            <a:off x="171445" y="3241129"/>
            <a:ext cx="11753855" cy="584775"/>
          </a:xfrm>
          <a:prstGeom prst="rect">
            <a:avLst/>
          </a:prstGeom>
          <a:solidFill>
            <a:srgbClr val="FFF9E8"/>
          </a:solidFill>
        </p:spPr>
        <p:txBody>
          <a:bodyPr wrap="square">
            <a:spAutoFit/>
          </a:bodyPr>
          <a:lstStyle/>
          <a:p>
            <a:endParaRPr lang="en-US" sz="3200"/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E1F92D16-3BC5-3CF0-2ACB-367D7AB0AD84}"/>
              </a:ext>
            </a:extLst>
          </p:cNvPr>
          <p:cNvSpPr/>
          <p:nvPr/>
        </p:nvSpPr>
        <p:spPr>
          <a:xfrm>
            <a:off x="3176584" y="4055040"/>
            <a:ext cx="5743575" cy="1477328"/>
          </a:xfrm>
          <a:prstGeom prst="flowChartAlternateProcess">
            <a:avLst/>
          </a:prstGeom>
          <a:solidFill>
            <a:srgbClr val="F3E7C3"/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cap="all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Thought:</a:t>
            </a:r>
          </a:p>
          <a:p>
            <a:pPr algn="ctr"/>
            <a:r>
              <a:rPr lang="en-US" sz="3200" i="1">
                <a:solidFill>
                  <a:srgbClr val="4A2C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Holy Spirit lives within us.</a:t>
            </a:r>
            <a:endParaRPr lang="en-US" sz="3200" b="1" i="1">
              <a:solidFill>
                <a:srgbClr val="4A2C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6EC5F1-7DC9-D56D-4861-CEDB75ADC645}"/>
              </a:ext>
            </a:extLst>
          </p:cNvPr>
          <p:cNvCxnSpPr>
            <a:cxnSpLocks/>
          </p:cNvCxnSpPr>
          <p:nvPr/>
        </p:nvCxnSpPr>
        <p:spPr>
          <a:xfrm>
            <a:off x="4671392" y="3485181"/>
            <a:ext cx="2782957" cy="0"/>
          </a:xfrm>
          <a:prstGeom prst="line">
            <a:avLst/>
          </a:prstGeom>
          <a:ln w="44450">
            <a:solidFill>
              <a:srgbClr val="F2C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86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94887C-0E7B-97E0-DA67-6B738EE58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E4AEA0A-0216-472F-8CAF-D7262169275B}"/>
              </a:ext>
            </a:extLst>
          </p:cNvPr>
          <p:cNvSpPr txBox="1"/>
          <p:nvPr/>
        </p:nvSpPr>
        <p:spPr>
          <a:xfrm>
            <a:off x="0" y="-15723"/>
            <a:ext cx="12192000" cy="1569660"/>
          </a:xfrm>
          <a:prstGeom prst="rect">
            <a:avLst/>
          </a:prstGeom>
          <a:solidFill>
            <a:srgbClr val="50330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b="0" i="1" u="none" strike="noStrike" cap="small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Corinthians 6:19 </a:t>
            </a:r>
          </a:p>
          <a:p>
            <a:r>
              <a:rPr lang="en-US" sz="3000" b="0" i="1" u="none" strike="noStrike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“Or do you not know that your body is a temple of the Holy Spirit within you, whom you have from God? You are not your own</a:t>
            </a:r>
            <a:r>
              <a:rPr lang="en-US" sz="3400" b="0" i="1" u="none" strike="noStrike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sz="3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5D38A593-35EF-9F41-9B25-FDF812D04933}"/>
              </a:ext>
            </a:extLst>
          </p:cNvPr>
          <p:cNvSpPr/>
          <p:nvPr/>
        </p:nvSpPr>
        <p:spPr>
          <a:xfrm>
            <a:off x="85723" y="2115669"/>
            <a:ext cx="12020553" cy="1552575"/>
          </a:xfrm>
          <a:prstGeom prst="flowChartAlternateProcess">
            <a:avLst/>
          </a:prstGeom>
          <a:noFill/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cap="small">
                <a:solidFill>
                  <a:srgbClr val="4A2C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We’ve Been Purchased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0B119E-72E2-3F5D-D96D-551DA151B3CB}"/>
              </a:ext>
            </a:extLst>
          </p:cNvPr>
          <p:cNvSpPr txBox="1"/>
          <p:nvPr/>
        </p:nvSpPr>
        <p:spPr>
          <a:xfrm>
            <a:off x="171445" y="3241129"/>
            <a:ext cx="11753855" cy="584775"/>
          </a:xfrm>
          <a:prstGeom prst="rect">
            <a:avLst/>
          </a:prstGeom>
          <a:solidFill>
            <a:srgbClr val="FFF9E8"/>
          </a:solidFill>
        </p:spPr>
        <p:txBody>
          <a:bodyPr wrap="square">
            <a:spAutoFit/>
          </a:bodyPr>
          <a:lstStyle/>
          <a:p>
            <a:endParaRPr lang="en-US" sz="3200"/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BA893CAE-CF1B-DFFE-1BFB-6B1CEAD89600}"/>
              </a:ext>
            </a:extLst>
          </p:cNvPr>
          <p:cNvSpPr/>
          <p:nvPr/>
        </p:nvSpPr>
        <p:spPr>
          <a:xfrm>
            <a:off x="2200276" y="4006069"/>
            <a:ext cx="7677150" cy="1477328"/>
          </a:xfrm>
          <a:prstGeom prst="flowChartAlternateProcess">
            <a:avLst/>
          </a:prstGeom>
          <a:solidFill>
            <a:srgbClr val="F3E7C3"/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cap="all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Thought:</a:t>
            </a:r>
          </a:p>
          <a:p>
            <a:pPr algn="ctr"/>
            <a:r>
              <a:rPr lang="en-US" sz="3200" i="1">
                <a:solidFill>
                  <a:srgbClr val="4A2C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We’ve been purchased by Jesus’ blood.</a:t>
            </a:r>
            <a:endParaRPr lang="en-US" sz="3200" b="1" i="1">
              <a:solidFill>
                <a:srgbClr val="4A2C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7BAE68D-2051-4153-4483-DB3897516A62}"/>
              </a:ext>
            </a:extLst>
          </p:cNvPr>
          <p:cNvCxnSpPr>
            <a:cxnSpLocks/>
          </p:cNvCxnSpPr>
          <p:nvPr/>
        </p:nvCxnSpPr>
        <p:spPr>
          <a:xfrm>
            <a:off x="4671392" y="3485181"/>
            <a:ext cx="2782957" cy="0"/>
          </a:xfrm>
          <a:prstGeom prst="line">
            <a:avLst/>
          </a:prstGeom>
          <a:ln w="44450">
            <a:solidFill>
              <a:srgbClr val="F2C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102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F8F70-7193-C351-6A78-69F24D9F0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4F2915C-EDC5-3DE5-E75C-D62883B01A89}"/>
              </a:ext>
            </a:extLst>
          </p:cNvPr>
          <p:cNvSpPr txBox="1"/>
          <p:nvPr/>
        </p:nvSpPr>
        <p:spPr>
          <a:xfrm>
            <a:off x="0" y="-15723"/>
            <a:ext cx="12192000" cy="1569660"/>
          </a:xfrm>
          <a:prstGeom prst="rect">
            <a:avLst/>
          </a:prstGeom>
          <a:solidFill>
            <a:srgbClr val="50330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b="0" i="1" u="none" strike="noStrike" cap="small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Corinthians 6:19 </a:t>
            </a:r>
          </a:p>
          <a:p>
            <a:r>
              <a:rPr lang="en-US" sz="3000" b="0" i="1" u="none" strike="noStrike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“Or do you not know that your body is a temple of the Holy Spirit within you, whom you have from God? You are not your own</a:t>
            </a:r>
            <a:r>
              <a:rPr lang="en-US" sz="3400" b="0" i="1" u="none" strike="noStrike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sz="3400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7BDFE405-0CE2-EDDC-C001-8F615C491A58}"/>
              </a:ext>
            </a:extLst>
          </p:cNvPr>
          <p:cNvSpPr/>
          <p:nvPr/>
        </p:nvSpPr>
        <p:spPr>
          <a:xfrm>
            <a:off x="85723" y="2115669"/>
            <a:ext cx="12020553" cy="1552575"/>
          </a:xfrm>
          <a:prstGeom prst="flowChartAlternateProcess">
            <a:avLst/>
          </a:prstGeom>
          <a:noFill/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cap="small">
                <a:solidFill>
                  <a:srgbClr val="4A2C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Belong to God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0632A6-4550-E1FD-FECB-F3D2643C7017}"/>
              </a:ext>
            </a:extLst>
          </p:cNvPr>
          <p:cNvSpPr txBox="1"/>
          <p:nvPr/>
        </p:nvSpPr>
        <p:spPr>
          <a:xfrm>
            <a:off x="171445" y="3241129"/>
            <a:ext cx="11753855" cy="584775"/>
          </a:xfrm>
          <a:prstGeom prst="rect">
            <a:avLst/>
          </a:prstGeom>
          <a:solidFill>
            <a:srgbClr val="FFF9E8"/>
          </a:solidFill>
        </p:spPr>
        <p:txBody>
          <a:bodyPr wrap="square">
            <a:spAutoFit/>
          </a:bodyPr>
          <a:lstStyle/>
          <a:p>
            <a:endParaRPr lang="en-US" sz="3200"/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C0DF9E62-4928-FF3C-8297-0C6C61E1F1DA}"/>
              </a:ext>
            </a:extLst>
          </p:cNvPr>
          <p:cNvSpPr/>
          <p:nvPr/>
        </p:nvSpPr>
        <p:spPr>
          <a:xfrm>
            <a:off x="2581275" y="4055040"/>
            <a:ext cx="7705726" cy="1477328"/>
          </a:xfrm>
          <a:prstGeom prst="flowChartAlternateProcess">
            <a:avLst/>
          </a:prstGeom>
          <a:solidFill>
            <a:srgbClr val="F3E7C3"/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cap="all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Thought:</a:t>
            </a:r>
          </a:p>
          <a:p>
            <a:pPr algn="ctr"/>
            <a:r>
              <a:rPr lang="en-US" sz="3200" i="1">
                <a:solidFill>
                  <a:srgbClr val="4A2C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bodies belong to God, not to ourselves.</a:t>
            </a:r>
            <a:endParaRPr lang="en-US" sz="3200" b="1" i="1">
              <a:solidFill>
                <a:srgbClr val="4A2C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712374-A290-F150-2FB9-3CFCED238F68}"/>
              </a:ext>
            </a:extLst>
          </p:cNvPr>
          <p:cNvCxnSpPr>
            <a:cxnSpLocks/>
          </p:cNvCxnSpPr>
          <p:nvPr/>
        </p:nvCxnSpPr>
        <p:spPr>
          <a:xfrm>
            <a:off x="4671392" y="3485181"/>
            <a:ext cx="2782957" cy="0"/>
          </a:xfrm>
          <a:prstGeom prst="line">
            <a:avLst/>
          </a:prstGeom>
          <a:ln w="44450">
            <a:solidFill>
              <a:srgbClr val="F2C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53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DB75B-0F9B-50AA-DE53-9A0015956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72F80-98C3-C933-A354-2C1919A10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65F80-0DBB-417F-F31E-51DF7261F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534" b="75856"/>
          <a:stretch>
            <a:fillRect/>
          </a:stretch>
        </p:blipFill>
        <p:spPr>
          <a:xfrm>
            <a:off x="3239" y="0"/>
            <a:ext cx="1640923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94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3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Garland Van Dyke</dc:creator>
  <cp:revision>1</cp:revision>
  <dcterms:created xsi:type="dcterms:W3CDTF">2026-07-11T17:33:42Z</dcterms:created>
  <dcterms:modified xsi:type="dcterms:W3CDTF">2026-08-23T14:04:57Z</dcterms:modified>
</cp:coreProperties>
</file>