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71" r:id="rId3"/>
    <p:sldId id="263" r:id="rId4"/>
    <p:sldId id="272" r:id="rId5"/>
    <p:sldId id="276" r:id="rId6"/>
    <p:sldId id="27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CA70"/>
    <a:srgbClr val="FFFFCC"/>
    <a:srgbClr val="F2CC54"/>
    <a:srgbClr val="F5D77A"/>
    <a:srgbClr val="8A6515"/>
    <a:srgbClr val="F4DA84"/>
    <a:srgbClr val="C89A2C"/>
    <a:srgbClr val="6D4D11"/>
    <a:srgbClr val="503300"/>
    <a:srgbClr val="A97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land Van Dyke" userId="c50fc4662cb6d90f" providerId="LiveId" clId="{5A563571-7296-4465-AFC6-2A8BAF20B7C6}"/>
    <pc:docChg chg="undo custSel addSld delSld modSld">
      <pc:chgData name="Garland Van Dyke" userId="c50fc4662cb6d90f" providerId="LiveId" clId="{5A563571-7296-4465-AFC6-2A8BAF20B7C6}" dt="2026-08-15T23:58:46.706" v="829" actId="179"/>
      <pc:docMkLst>
        <pc:docMk/>
      </pc:docMkLst>
      <pc:sldChg chg="addSp modSp mod addAnim delAnim">
        <pc:chgData name="Garland Van Dyke" userId="c50fc4662cb6d90f" providerId="LiveId" clId="{5A563571-7296-4465-AFC6-2A8BAF20B7C6}" dt="2026-08-15T23:57:00.373" v="828" actId="208"/>
        <pc:sldMkLst>
          <pc:docMk/>
          <pc:sldMk cId="868326490" sldId="272"/>
        </pc:sldMkLst>
        <pc:spChg chg="mod">
          <ac:chgData name="Garland Van Dyke" userId="c50fc4662cb6d90f" providerId="LiveId" clId="{5A563571-7296-4465-AFC6-2A8BAF20B7C6}" dt="2026-08-15T23:55:57.565" v="817" actId="6549"/>
          <ac:spMkLst>
            <pc:docMk/>
            <pc:sldMk cId="868326490" sldId="272"/>
            <ac:spMk id="4" creationId="{82D3D191-BB74-6417-1328-3133425B8E23}"/>
          </ac:spMkLst>
        </pc:spChg>
        <pc:cxnChg chg="add mod">
          <ac:chgData name="Garland Van Dyke" userId="c50fc4662cb6d90f" providerId="LiveId" clId="{5A563571-7296-4465-AFC6-2A8BAF20B7C6}" dt="2026-08-15T23:57:00.373" v="828" actId="208"/>
          <ac:cxnSpMkLst>
            <pc:docMk/>
            <pc:sldMk cId="868326490" sldId="272"/>
            <ac:cxnSpMk id="3" creationId="{6FF41404-4FA8-ED1D-B702-0261D9C47F30}"/>
          </ac:cxnSpMkLst>
        </pc:cxnChg>
      </pc:sldChg>
      <pc:sldChg chg="addSp delSp modSp mod modTransition setBg addAnim delAnim modAnim">
        <pc:chgData name="Garland Van Dyke" userId="c50fc4662cb6d90f" providerId="LiveId" clId="{5A563571-7296-4465-AFC6-2A8BAF20B7C6}" dt="2026-08-15T23:58:46.706" v="829" actId="179"/>
        <pc:sldMkLst>
          <pc:docMk/>
          <pc:sldMk cId="456864708" sldId="276"/>
        </pc:sldMkLst>
        <pc:spChg chg="add mod">
          <ac:chgData name="Garland Van Dyke" userId="c50fc4662cb6d90f" providerId="LiveId" clId="{5A563571-7296-4465-AFC6-2A8BAF20B7C6}" dt="2026-08-13T21:52:40.145" v="700" actId="255"/>
          <ac:spMkLst>
            <pc:docMk/>
            <pc:sldMk cId="456864708" sldId="276"/>
            <ac:spMk id="6" creationId="{BA9CCBA8-6ABC-55F1-B9BB-4E62C6F75E68}"/>
          </ac:spMkLst>
        </pc:spChg>
        <pc:spChg chg="add mod">
          <ac:chgData name="Garland Van Dyke" userId="c50fc4662cb6d90f" providerId="LiveId" clId="{5A563571-7296-4465-AFC6-2A8BAF20B7C6}" dt="2026-08-13T22:18:11.197" v="787" actId="255"/>
          <ac:spMkLst>
            <pc:docMk/>
            <pc:sldMk cId="456864708" sldId="276"/>
            <ac:spMk id="10" creationId="{E8CC40D7-9C93-769E-FB7B-1750722BB685}"/>
          </ac:spMkLst>
        </pc:spChg>
        <pc:spChg chg="add mod">
          <ac:chgData name="Garland Van Dyke" userId="c50fc4662cb6d90f" providerId="LiveId" clId="{5A563571-7296-4465-AFC6-2A8BAF20B7C6}" dt="2026-08-13T22:16:14.492" v="782" actId="1038"/>
          <ac:spMkLst>
            <pc:docMk/>
            <pc:sldMk cId="456864708" sldId="276"/>
            <ac:spMk id="12" creationId="{BB41A910-4C77-372E-B1CB-6012EB965849}"/>
          </ac:spMkLst>
        </pc:spChg>
        <pc:spChg chg="add mod">
          <ac:chgData name="Garland Van Dyke" userId="c50fc4662cb6d90f" providerId="LiveId" clId="{5A563571-7296-4465-AFC6-2A8BAF20B7C6}" dt="2026-08-15T23:58:46.706" v="829" actId="179"/>
          <ac:spMkLst>
            <pc:docMk/>
            <pc:sldMk cId="456864708" sldId="276"/>
            <ac:spMk id="14" creationId="{077402B4-740F-C763-2AC3-2D5B712B053F}"/>
          </ac:spMkLst>
        </pc:spChg>
        <pc:spChg chg="add mod">
          <ac:chgData name="Garland Van Dyke" userId="c50fc4662cb6d90f" providerId="LiveId" clId="{5A563571-7296-4465-AFC6-2A8BAF20B7C6}" dt="2026-08-13T22:01:05.675" v="744" actId="554"/>
          <ac:spMkLst>
            <pc:docMk/>
            <pc:sldMk cId="456864708" sldId="276"/>
            <ac:spMk id="16" creationId="{C3357247-6B86-3007-6E54-78337A8970FB}"/>
          </ac:spMkLst>
        </pc:spChg>
        <pc:spChg chg="add mod">
          <ac:chgData name="Garland Van Dyke" userId="c50fc4662cb6d90f" providerId="LiveId" clId="{5A563571-7296-4465-AFC6-2A8BAF20B7C6}" dt="2026-08-13T22:16:14.492" v="782" actId="1038"/>
          <ac:spMkLst>
            <pc:docMk/>
            <pc:sldMk cId="456864708" sldId="276"/>
            <ac:spMk id="18" creationId="{E5571182-8A84-E10D-BA30-07299675E805}"/>
          </ac:spMkLst>
        </pc:spChg>
        <pc:spChg chg="add mod">
          <ac:chgData name="Garland Van Dyke" userId="c50fc4662cb6d90f" providerId="LiveId" clId="{5A563571-7296-4465-AFC6-2A8BAF20B7C6}" dt="2026-08-13T22:19:55.874" v="793" actId="122"/>
          <ac:spMkLst>
            <pc:docMk/>
            <pc:sldMk cId="456864708" sldId="276"/>
            <ac:spMk id="20" creationId="{044235CE-0239-220D-3898-CAD3F3037888}"/>
          </ac:spMkLst>
        </pc:spChg>
        <pc:spChg chg="add mod">
          <ac:chgData name="Garland Van Dyke" userId="c50fc4662cb6d90f" providerId="LiveId" clId="{5A563571-7296-4465-AFC6-2A8BAF20B7C6}" dt="2026-08-13T22:03:12.887" v="756" actId="122"/>
          <ac:spMkLst>
            <pc:docMk/>
            <pc:sldMk cId="456864708" sldId="276"/>
            <ac:spMk id="22" creationId="{310447F1-719F-D60E-1F64-85E60D565A9D}"/>
          </ac:spMkLst>
        </pc:spChg>
      </pc:sldChg>
      <pc:sldChg chg="addSp new mod">
        <pc:chgData name="Garland Van Dyke" userId="c50fc4662cb6d90f" providerId="LiveId" clId="{5A563571-7296-4465-AFC6-2A8BAF20B7C6}" dt="2026-08-13T21:49:14.850" v="683" actId="22"/>
        <pc:sldMkLst>
          <pc:docMk/>
          <pc:sldMk cId="2346594236" sldId="278"/>
        </pc:sldMkLst>
        <pc:picChg chg="add">
          <ac:chgData name="Garland Van Dyke" userId="c50fc4662cb6d90f" providerId="LiveId" clId="{5A563571-7296-4465-AFC6-2A8BAF20B7C6}" dt="2026-08-13T21:49:14.850" v="683" actId="22"/>
          <ac:picMkLst>
            <pc:docMk/>
            <pc:sldMk cId="2346594236" sldId="278"/>
            <ac:picMk id="5" creationId="{66765F80-0DBB-417F-F31E-51DF7261FA95}"/>
          </ac:picMkLst>
        </pc:picChg>
      </pc:sldChg>
    </pc:docChg>
  </pc:docChgLst>
  <pc:docChgLst>
    <pc:chgData name="Garland Van Dyke" userId="c50fc4662cb6d90f" providerId="LiveId" clId="{6FB8C3AE-8D30-49A5-A550-7AB8361CB53F}"/>
    <pc:docChg chg="custSel addSld delSld modSld">
      <pc:chgData name="Garland Van Dyke" userId="c50fc4662cb6d90f" providerId="LiveId" clId="{6FB8C3AE-8D30-49A5-A550-7AB8361CB53F}" dt="2026-08-27T14:17:45.412" v="240" actId="729"/>
      <pc:docMkLst>
        <pc:docMk/>
      </pc:docMkLst>
      <pc:sldChg chg="addSp modSp mod addAnim delAnim modAnim">
        <pc:chgData name="Garland Van Dyke" userId="c50fc4662cb6d90f" providerId="LiveId" clId="{6FB8C3AE-8D30-49A5-A550-7AB8361CB53F}" dt="2026-08-14T16:11:44.380" v="186" actId="208"/>
        <pc:sldMkLst>
          <pc:docMk/>
          <pc:sldMk cId="868326490" sldId="272"/>
        </pc:sldMkLst>
        <pc:spChg chg="add mod">
          <ac:chgData name="Garland Van Dyke" userId="c50fc4662cb6d90f" providerId="LiveId" clId="{6FB8C3AE-8D30-49A5-A550-7AB8361CB53F}" dt="2026-08-14T16:11:44.380" v="186" actId="208"/>
          <ac:spMkLst>
            <pc:docMk/>
            <pc:sldMk cId="868326490" sldId="272"/>
            <ac:spMk id="4" creationId="{82D3D191-BB74-6417-1328-3133425B8E23}"/>
          </ac:spMkLst>
        </pc:spChg>
        <pc:spChg chg="mod">
          <ac:chgData name="Garland Van Dyke" userId="c50fc4662cb6d90f" providerId="LiveId" clId="{6FB8C3AE-8D30-49A5-A550-7AB8361CB53F}" dt="2026-08-14T16:11:16.158" v="183" actId="1076"/>
          <ac:spMkLst>
            <pc:docMk/>
            <pc:sldMk cId="868326490" sldId="272"/>
            <ac:spMk id="8" creationId="{2FB3FDFA-75CA-743E-4353-B38B435AC9E7}"/>
          </ac:spMkLst>
        </pc:spChg>
        <pc:spChg chg="mod">
          <ac:chgData name="Garland Van Dyke" userId="c50fc4662cb6d90f" providerId="LiveId" clId="{6FB8C3AE-8D30-49A5-A550-7AB8361CB53F}" dt="2026-08-14T16:11:10.056" v="181" actId="1076"/>
          <ac:spMkLst>
            <pc:docMk/>
            <pc:sldMk cId="868326490" sldId="272"/>
            <ac:spMk id="10" creationId="{F79F425D-8037-82B8-35C8-AC468BAD1E23}"/>
          </ac:spMkLst>
        </pc:spChg>
        <pc:spChg chg="mod">
          <ac:chgData name="Garland Van Dyke" userId="c50fc4662cb6d90f" providerId="LiveId" clId="{6FB8C3AE-8D30-49A5-A550-7AB8361CB53F}" dt="2026-08-14T16:11:20.147" v="184" actId="1076"/>
          <ac:spMkLst>
            <pc:docMk/>
            <pc:sldMk cId="868326490" sldId="272"/>
            <ac:spMk id="12" creationId="{53EDBC4F-E5EB-460E-DF21-A823466A7048}"/>
          </ac:spMkLst>
        </pc:spChg>
        <pc:cxnChg chg="mod">
          <ac:chgData name="Garland Van Dyke" userId="c50fc4662cb6d90f" providerId="LiveId" clId="{6FB8C3AE-8D30-49A5-A550-7AB8361CB53F}" dt="2026-08-14T16:11:12.764" v="182" actId="1076"/>
          <ac:cxnSpMkLst>
            <pc:docMk/>
            <pc:sldMk cId="868326490" sldId="272"/>
            <ac:cxnSpMk id="2" creationId="{03BD3F80-061D-B6B6-D979-B8C6FFA300C1}"/>
          </ac:cxnSpMkLst>
        </pc:cxnChg>
      </pc:sldChg>
      <pc:sldChg chg="modSp mod addAnim delAnim modAnim">
        <pc:chgData name="Garland Van Dyke" userId="c50fc4662cb6d90f" providerId="LiveId" clId="{6FB8C3AE-8D30-49A5-A550-7AB8361CB53F}" dt="2026-08-14T16:19:30.112" v="239" actId="20577"/>
        <pc:sldMkLst>
          <pc:docMk/>
          <pc:sldMk cId="456864708" sldId="276"/>
        </pc:sldMkLst>
        <pc:spChg chg="mod">
          <ac:chgData name="Garland Van Dyke" userId="c50fc4662cb6d90f" providerId="LiveId" clId="{6FB8C3AE-8D30-49A5-A550-7AB8361CB53F}" dt="2026-08-14T16:19:30.112" v="239" actId="20577"/>
          <ac:spMkLst>
            <pc:docMk/>
            <pc:sldMk cId="456864708" sldId="276"/>
            <ac:spMk id="6" creationId="{BA9CCBA8-6ABC-55F1-B9BB-4E62C6F75E68}"/>
          </ac:spMkLst>
        </pc:spChg>
        <pc:spChg chg="mod">
          <ac:chgData name="Garland Van Dyke" userId="c50fc4662cb6d90f" providerId="LiveId" clId="{6FB8C3AE-8D30-49A5-A550-7AB8361CB53F}" dt="2026-08-14T13:19:13.350" v="135" actId="179"/>
          <ac:spMkLst>
            <pc:docMk/>
            <pc:sldMk cId="456864708" sldId="276"/>
            <ac:spMk id="10" creationId="{E8CC40D7-9C93-769E-FB7B-1750722BB685}"/>
          </ac:spMkLst>
        </pc:spChg>
        <pc:spChg chg="mod">
          <ac:chgData name="Garland Van Dyke" userId="c50fc4662cb6d90f" providerId="LiveId" clId="{6FB8C3AE-8D30-49A5-A550-7AB8361CB53F}" dt="2026-08-14T16:17:00.651" v="214" actId="20577"/>
          <ac:spMkLst>
            <pc:docMk/>
            <pc:sldMk cId="456864708" sldId="276"/>
            <ac:spMk id="12" creationId="{BB41A910-4C77-372E-B1CB-6012EB965849}"/>
          </ac:spMkLst>
        </pc:spChg>
        <pc:spChg chg="mod">
          <ac:chgData name="Garland Van Dyke" userId="c50fc4662cb6d90f" providerId="LiveId" clId="{6FB8C3AE-8D30-49A5-A550-7AB8361CB53F}" dt="2026-08-14T13:20:23.003" v="145" actId="12788"/>
          <ac:spMkLst>
            <pc:docMk/>
            <pc:sldMk cId="456864708" sldId="276"/>
            <ac:spMk id="14" creationId="{077402B4-740F-C763-2AC3-2D5B712B053F}"/>
          </ac:spMkLst>
        </pc:spChg>
        <pc:spChg chg="mod">
          <ac:chgData name="Garland Van Dyke" userId="c50fc4662cb6d90f" providerId="LiveId" clId="{6FB8C3AE-8D30-49A5-A550-7AB8361CB53F}" dt="2026-08-14T13:21:12.532" v="147" actId="255"/>
          <ac:spMkLst>
            <pc:docMk/>
            <pc:sldMk cId="456864708" sldId="276"/>
            <ac:spMk id="16" creationId="{C3357247-6B86-3007-6E54-78337A8970FB}"/>
          </ac:spMkLst>
        </pc:spChg>
        <pc:spChg chg="mod">
          <ac:chgData name="Garland Van Dyke" userId="c50fc4662cb6d90f" providerId="LiveId" clId="{6FB8C3AE-8D30-49A5-A550-7AB8361CB53F}" dt="2026-08-14T16:12:24.661" v="187" actId="12788"/>
          <ac:spMkLst>
            <pc:docMk/>
            <pc:sldMk cId="456864708" sldId="276"/>
            <ac:spMk id="18" creationId="{E5571182-8A84-E10D-BA30-07299675E805}"/>
          </ac:spMkLst>
        </pc:spChg>
        <pc:spChg chg="mod">
          <ac:chgData name="Garland Van Dyke" userId="c50fc4662cb6d90f" providerId="LiveId" clId="{6FB8C3AE-8D30-49A5-A550-7AB8361CB53F}" dt="2026-08-14T13:20:58.935" v="146" actId="2711"/>
          <ac:spMkLst>
            <pc:docMk/>
            <pc:sldMk cId="456864708" sldId="276"/>
            <ac:spMk id="20" creationId="{044235CE-0239-220D-3898-CAD3F3037888}"/>
          </ac:spMkLst>
        </pc:spChg>
        <pc:spChg chg="mod">
          <ac:chgData name="Garland Van Dyke" userId="c50fc4662cb6d90f" providerId="LiveId" clId="{6FB8C3AE-8D30-49A5-A550-7AB8361CB53F}" dt="2026-08-14T16:17:57.760" v="215" actId="552"/>
          <ac:spMkLst>
            <pc:docMk/>
            <pc:sldMk cId="456864708" sldId="276"/>
            <ac:spMk id="22" creationId="{310447F1-719F-D60E-1F64-85E60D565A9D}"/>
          </ac:spMkLst>
        </pc:spChg>
      </pc:sldChg>
      <pc:sldChg chg="mod modShow">
        <pc:chgData name="Garland Van Dyke" userId="c50fc4662cb6d90f" providerId="LiveId" clId="{6FB8C3AE-8D30-49A5-A550-7AB8361CB53F}" dt="2026-08-27T14:17:45.412" v="240" actId="729"/>
        <pc:sldMkLst>
          <pc:docMk/>
          <pc:sldMk cId="2346594236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73757-D887-44C9-826B-73AA0FE6535F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0BD53-6AA7-48FE-BF1E-02B116FAD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5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0BD53-6AA7-48FE-BF1E-02B116FAD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2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880C3-1995-8695-EAD6-F16A0CC93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3A19BE-5FB8-20A2-35EE-63BCA1DDA7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8ECFC-90AF-03E0-AC87-2349DC41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9C29B-4817-9ED2-7BBC-6C1A027FF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48975-865F-050E-E419-182A4B9C0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22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09E1-2D1C-AFEB-A68A-2D492EEE6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2CF913-6FDF-E6AA-4055-7C11045C4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3EAAE-7356-4DC4-B2AE-9ABE92773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90D21-342B-8D6A-A40A-DDE689C74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78628-3A19-B178-0360-A2E06FF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9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71B350-655F-8F8C-F1B1-05DC600ED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AED173-9DBA-B8CB-668C-6DF6EDA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36088-ECF7-BAC7-3D1F-42E73B84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71C6F-C66A-1299-7EB0-2AB799A8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F570-A2E3-7504-A615-3EBD165F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9FD85-05F7-6564-3BED-595B5DC55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BD8E1-B0A6-54FA-6D03-5C961E9A3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30A31-9D09-4C82-CBD8-28DF1E32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CFB4C-AFDE-24E2-B135-8E7D2127B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7EEBA-0378-CCF5-02D8-65F1E2538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04734-E1C2-48A2-D803-81587AB1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99BF2-6F1A-5930-5788-425F4492D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52DAF-D2B6-E3AD-B1BE-9B2CA23F5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B8AB7-0CBD-C7C8-A60F-BC63CA316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7F86C-C3F9-9FFF-C7D7-49E388430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31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203B5-8126-1770-59EC-F94023574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60B8B-B3BB-53B5-59EB-48528EC83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CA035B-BF12-66BC-20E5-EFC056AE3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09C8A-BF67-9799-AA22-E310AB0A7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B8494-C399-8189-B337-EFF093341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1E4A92-AD49-FBD1-486D-52D3F89DC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6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0CFB-DE8C-76F4-3BED-FF1D0D40A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F0E0E-5BA8-79FC-263D-8D8C1155F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8E49A-8354-ACCF-ECEB-9C4D8F07C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04461-7490-02B3-02E6-B59F5196B5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70F766-616E-53E2-1A4F-B088883D9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41E359-D930-1FD2-F1A9-280719913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49F276-5A1C-AAC6-0791-8F398AD6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595CA9-6BEB-D071-C695-DB2218FE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9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874C1-F226-7F79-CC0E-2FAA9815D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0825F-1EC6-57BC-7B03-BE35B2E3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D6DBC6-BEB1-A63E-8C6F-41EBC566B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D474B4-5C6E-1FF8-FC34-7B3543DD4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28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5C0302-F1CE-D2C6-7BC6-3ABBD7EF7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FE2136-725C-BECB-4CA9-11CB7226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4A1B8-7D12-7DC6-D547-AB14BA60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6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18E3-AF13-5886-7713-BD9CC46B3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6FA30-5E0D-96DE-33C5-85EFB7FEA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4F7E0-EBE6-ADD3-5A51-A7D761E33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E97C9-4DFC-5524-3EC4-5B18B0E5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8ECC4-A366-4D2F-B4FF-216286FE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675E6-C68B-5269-6276-BFC5B0EA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1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AF1A2-29BB-C360-F5CB-E6CB98B3A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8EAF83-30DA-E390-0F6F-778C7812F3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9DC17-E84C-85A7-D066-8497103AA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EE94E-FE68-8641-6E0C-CDCA88514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4BD136-7637-E714-B2FF-92E502FB3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0F62D-4B3E-2EAB-96F6-B4647FFFE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2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1F02BD-312E-97DA-F702-81FF646AD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FB094-64D6-3685-07D9-06E05B96F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FABC1-000A-27B8-E19B-BA595E3D57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CB172B-BCA6-405D-B546-EB57D669D0F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97041-AFC1-EBD4-1879-9FED5A08E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3B0AF-7811-D066-0564-62C3FBB9F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D1F85-26EE-4D50-936E-0AF4C3FB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4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D9D67-6EAE-5BFF-4D63-50F9756331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B6FB6-0096-AE36-8491-A6DEED9D05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1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30ACAC-53DD-FA84-1DC9-784D047C8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89EE23-D88E-03A1-EDB1-9881778CB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7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3BD3F80-061D-B6B6-D979-B8C6FFA300C1}"/>
              </a:ext>
            </a:extLst>
          </p:cNvPr>
          <p:cNvCxnSpPr>
            <a:cxnSpLocks/>
          </p:cNvCxnSpPr>
          <p:nvPr/>
        </p:nvCxnSpPr>
        <p:spPr>
          <a:xfrm>
            <a:off x="-512940" y="1506921"/>
            <a:ext cx="8268930" cy="0"/>
          </a:xfrm>
          <a:prstGeom prst="line">
            <a:avLst/>
          </a:prstGeom>
          <a:ln w="38100">
            <a:gradFill flip="none" rotWithShape="1">
              <a:gsLst>
                <a:gs pos="1000">
                  <a:schemeClr val="tx1"/>
                </a:gs>
                <a:gs pos="56000">
                  <a:srgbClr val="FFC000"/>
                </a:gs>
                <a:gs pos="100000">
                  <a:schemeClr val="tx1"/>
                </a:gs>
              </a:gsLst>
              <a:lin ang="0" scaled="1"/>
              <a:tileRect/>
            </a:gra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FB3FDFA-75CA-743E-4353-B38B435AC9E7}"/>
              </a:ext>
            </a:extLst>
          </p:cNvPr>
          <p:cNvSpPr txBox="1"/>
          <p:nvPr/>
        </p:nvSpPr>
        <p:spPr>
          <a:xfrm>
            <a:off x="0" y="1945685"/>
            <a:ext cx="12192000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erpetua Titling MT" panose="02020502060505020804" pitchFamily="18" charset="0"/>
                <a:ea typeface="+mn-ea"/>
                <a:cs typeface="+mn-cs"/>
              </a:rPr>
              <a:t>Psalm 66:16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9F425D-8037-82B8-35C8-AC468BAD1E23}"/>
              </a:ext>
            </a:extLst>
          </p:cNvPr>
          <p:cNvSpPr txBox="1"/>
          <p:nvPr/>
        </p:nvSpPr>
        <p:spPr>
          <a:xfrm>
            <a:off x="0" y="398925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small" spc="30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erpetua Titling MT" panose="02020502060505020804" pitchFamily="18" charset="0"/>
                <a:ea typeface="+mn-ea"/>
                <a:cs typeface="+mn-cs"/>
              </a:rPr>
              <a:t>This Is My Story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EDBC4F-E5EB-460E-DF21-A823466A7048}"/>
              </a:ext>
            </a:extLst>
          </p:cNvPr>
          <p:cNvSpPr txBox="1"/>
          <p:nvPr/>
        </p:nvSpPr>
        <p:spPr>
          <a:xfrm>
            <a:off x="0" y="2886874"/>
            <a:ext cx="12095921" cy="2768578"/>
          </a:xfrm>
          <a:prstGeom prst="rect">
            <a:avLst/>
          </a:prstGeom>
          <a:noFill/>
          <a:ln w="28575">
            <a:noFill/>
          </a:ln>
          <a:effectLst>
            <a:outerShdw blurRad="50800" dist="38100" dir="2700000" algn="t" rotWithShape="0">
              <a:prstClr val="black">
                <a:alpha val="55000"/>
              </a:prstClr>
            </a:outerShdw>
          </a:effectLst>
          <a:scene3d>
            <a:camera prst="orthographicFront"/>
            <a:lightRig rig="threePt" dir="t">
              <a:rot lat="0" lon="0" rev="900000"/>
            </a:lightRig>
          </a:scene3d>
          <a:sp3d extrusionH="38100">
            <a:bevelT w="101600" h="101600"/>
          </a:sp3d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defRPr/>
            </a:pPr>
            <a:r>
              <a:rPr lang="en-US" sz="400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  <a:t>“Come and hear, all who fear God, </a:t>
            </a:r>
          </a:p>
          <a:p>
            <a:pPr marL="61913" lvl="1">
              <a:lnSpc>
                <a:spcPct val="150000"/>
              </a:lnSpc>
              <a:defRPr/>
            </a:pPr>
            <a:r>
              <a:rPr lang="en-US" sz="400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  <a:t>And I will tell of what He has done </a:t>
            </a:r>
          </a:p>
          <a:p>
            <a:pPr marL="61913" lvl="1">
              <a:lnSpc>
                <a:spcPct val="150000"/>
              </a:lnSpc>
              <a:defRPr/>
            </a:pPr>
            <a:r>
              <a:rPr lang="en-US" sz="400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  <a:t>for my soul.”</a:t>
            </a:r>
            <a:endParaRPr kumimoji="0" lang="en-US" sz="4000" b="0" i="0" u="none" strike="noStrike" kern="1200" cap="none" spc="0" normalizeH="0" baseline="0" noProof="0">
              <a:ln w="19050">
                <a:noFill/>
              </a:ln>
              <a:gradFill flip="none" rotWithShape="1">
                <a:gsLst>
                  <a:gs pos="18000">
                    <a:srgbClr val="A97A22"/>
                  </a:gs>
                  <a:gs pos="0">
                    <a:srgbClr val="FFC000"/>
                  </a:gs>
                  <a:gs pos="68000">
                    <a:srgbClr val="C89A2C"/>
                  </a:gs>
                  <a:gs pos="42000">
                    <a:srgbClr val="F4DA84"/>
                  </a:gs>
                  <a:gs pos="100000">
                    <a:srgbClr val="F4DA84"/>
                  </a:gs>
                </a:gsLst>
                <a:lin ang="5400000" scaled="1"/>
                <a:tileRect/>
              </a:gradFill>
              <a:effectLst/>
              <a:uLnTx/>
              <a:uFillTx/>
              <a:latin typeface="Georgia Pro" panose="020405020504050203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3D191-BB74-6417-1328-3133425B8E23}"/>
              </a:ext>
            </a:extLst>
          </p:cNvPr>
          <p:cNvSpPr txBox="1"/>
          <p:nvPr/>
        </p:nvSpPr>
        <p:spPr>
          <a:xfrm>
            <a:off x="8714447" y="1391084"/>
            <a:ext cx="3200399" cy="50167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  <a:t>Blessed Assurance!</a:t>
            </a:r>
          </a:p>
          <a:p>
            <a:r>
              <a:rPr lang="en-US" sz="4000" dirty="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  <a:t>This is my story, this is my song,</a:t>
            </a:r>
            <a:br>
              <a:rPr lang="en-US" sz="4000" dirty="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</a:br>
            <a:r>
              <a:rPr lang="en-US" sz="4000" dirty="0">
                <a:ln w="19050">
                  <a:noFill/>
                </a:ln>
                <a:gradFill flip="none" rotWithShape="1">
                  <a:gsLst>
                    <a:gs pos="18000">
                      <a:srgbClr val="A97A22"/>
                    </a:gs>
                    <a:gs pos="0">
                      <a:srgbClr val="FFC000"/>
                    </a:gs>
                    <a:gs pos="68000">
                      <a:srgbClr val="C89A2C"/>
                    </a:gs>
                    <a:gs pos="42000">
                      <a:srgbClr val="F4DA84"/>
                    </a:gs>
                    <a:gs pos="100000">
                      <a:srgbClr val="F4DA84"/>
                    </a:gs>
                  </a:gsLst>
                  <a:lin ang="5400000" scaled="1"/>
                  <a:tileRect/>
                </a:gradFill>
                <a:latin typeface="Georgia Pro" panose="02040502050405020303" pitchFamily="18" charset="0"/>
              </a:rPr>
              <a:t>Praising my Savior all the day long.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FF41404-4FA8-ED1D-B702-0261D9C47F30}"/>
              </a:ext>
            </a:extLst>
          </p:cNvPr>
          <p:cNvCxnSpPr>
            <a:cxnSpLocks/>
          </p:cNvCxnSpPr>
          <p:nvPr/>
        </p:nvCxnSpPr>
        <p:spPr>
          <a:xfrm>
            <a:off x="8723972" y="2659446"/>
            <a:ext cx="3190874" cy="0"/>
          </a:xfrm>
          <a:prstGeom prst="line">
            <a:avLst/>
          </a:prstGeom>
          <a:ln w="38100">
            <a:solidFill>
              <a:schemeClr val="bg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32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8F4AA1-EA13-3DEA-F3E5-E8A371E80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9CCBA8-6ABC-55F1-B9BB-4E62C6F75E68}"/>
              </a:ext>
            </a:extLst>
          </p:cNvPr>
          <p:cNvSpPr txBox="1"/>
          <p:nvPr/>
        </p:nvSpPr>
        <p:spPr>
          <a:xfrm>
            <a:off x="57151" y="91857"/>
            <a:ext cx="11868150" cy="892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2600" b="0" i="1" u="none" strike="noStrike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Psalms 66:16  </a:t>
            </a:r>
          </a:p>
          <a:p>
            <a:r>
              <a:rPr lang="en-US" sz="2600" b="0" i="1" u="none" strike="noStrike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Come and hear, all you who fear God, and I will tell what he has done for my soul.</a:t>
            </a:r>
            <a:endParaRPr lang="en-US" sz="2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8CC40D7-9C93-769E-FB7B-1750722BB685}"/>
              </a:ext>
            </a:extLst>
          </p:cNvPr>
          <p:cNvSpPr/>
          <p:nvPr/>
        </p:nvSpPr>
        <p:spPr>
          <a:xfrm>
            <a:off x="171446" y="1112500"/>
            <a:ext cx="3054096" cy="1552575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28600" algn="l"/>
              </a:tabLst>
            </a:pPr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A. </a:t>
            </a:r>
            <a:r>
              <a:rPr lang="en-US" sz="3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Cried </a:t>
            </a:r>
          </a:p>
          <a:p>
            <a:pPr>
              <a:tabLst>
                <a:tab pos="228600" algn="l"/>
              </a:tabLst>
            </a:pPr>
            <a:r>
              <a:rPr lang="en-US" sz="3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High Praise</a:t>
            </a:r>
          </a:p>
          <a:p>
            <a:pPr algn="ctr">
              <a:tabLst>
                <a:tab pos="228600" algn="l"/>
              </a:tabLst>
            </a:pPr>
            <a:endParaRPr lang="en-US" sz="1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228600" algn="l"/>
              </a:tabLst>
            </a:pPr>
            <a:r>
              <a:rPr 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Verse 17</a:t>
            </a: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BB41A910-4C77-372E-B1CB-6012EB965849}"/>
              </a:ext>
            </a:extLst>
          </p:cNvPr>
          <p:cNvSpPr/>
          <p:nvPr/>
        </p:nvSpPr>
        <p:spPr>
          <a:xfrm>
            <a:off x="4295775" y="1112500"/>
            <a:ext cx="3057526" cy="1552575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90513" algn="l"/>
              </a:tabLst>
            </a:pPr>
            <a:r>
              <a:rPr lang="en-US" sz="3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A. Sins / Heart</a:t>
            </a:r>
          </a:p>
          <a:p>
            <a:pPr>
              <a:tabLst>
                <a:tab pos="290513" algn="l"/>
              </a:tabLst>
            </a:pPr>
            <a:r>
              <a:rPr lang="en-US" sz="3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No Hearing</a:t>
            </a:r>
          </a:p>
          <a:p>
            <a:pPr algn="ctr">
              <a:tabLst>
                <a:tab pos="290513" algn="l"/>
              </a:tabLst>
            </a:pPr>
            <a:endParaRPr lang="en-US" sz="1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290513" algn="l"/>
              </a:tabLst>
            </a:pPr>
            <a:r>
              <a:rPr 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Verse 18</a:t>
            </a: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077402B4-740F-C763-2AC3-2D5B712B053F}"/>
              </a:ext>
            </a:extLst>
          </p:cNvPr>
          <p:cNvSpPr/>
          <p:nvPr/>
        </p:nvSpPr>
        <p:spPr>
          <a:xfrm>
            <a:off x="8867775" y="1112500"/>
            <a:ext cx="3057526" cy="1552575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85750" algn="l"/>
              </a:tabLst>
            </a:pP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A. Listened </a:t>
            </a:r>
          </a:p>
          <a:p>
            <a:pPr>
              <a:tabLst>
                <a:tab pos="285750" algn="l"/>
              </a:tabLst>
            </a:pP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Prayer</a:t>
            </a:r>
          </a:p>
          <a:p>
            <a:pPr algn="ctr"/>
            <a:endParaRPr lang="en-US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Verse 19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357247-6B86-3007-6E54-78337A8970FB}"/>
              </a:ext>
            </a:extLst>
          </p:cNvPr>
          <p:cNvSpPr txBox="1"/>
          <p:nvPr/>
        </p:nvSpPr>
        <p:spPr>
          <a:xfrm>
            <a:off x="490534" y="2921257"/>
            <a:ext cx="2333624" cy="286232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b="0" i="0" u="none" strike="noStrike" baseline="0" dirty="0">
                <a:solidFill>
                  <a:srgbClr val="29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cried to him with my mouth, and high praise was on my tongue. 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571182-8A84-E10D-BA30-07299675E805}"/>
              </a:ext>
            </a:extLst>
          </p:cNvPr>
          <p:cNvSpPr txBox="1"/>
          <p:nvPr/>
        </p:nvSpPr>
        <p:spPr>
          <a:xfrm>
            <a:off x="4562476" y="2921257"/>
            <a:ext cx="2524125" cy="286232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b="0" i="0" u="none" strike="noStrike" baseline="0">
                <a:solidFill>
                  <a:srgbClr val="29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I had cherished iniquity in my heart, the Lord would not have listened. </a:t>
            </a:r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4235CE-0239-220D-3898-CAD3F3037888}"/>
              </a:ext>
            </a:extLst>
          </p:cNvPr>
          <p:cNvSpPr txBox="1"/>
          <p:nvPr/>
        </p:nvSpPr>
        <p:spPr>
          <a:xfrm>
            <a:off x="9239251" y="2921257"/>
            <a:ext cx="2314575" cy="286232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b="0" i="0" u="none" strike="noStrike" baseline="0">
                <a:solidFill>
                  <a:srgbClr val="29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truly God has listened; he has attended to the voice of my prayer. </a:t>
            </a:r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0447F1-719F-D60E-1F64-85E60D565A9D}"/>
              </a:ext>
            </a:extLst>
          </p:cNvPr>
          <p:cNvSpPr txBox="1"/>
          <p:nvPr/>
        </p:nvSpPr>
        <p:spPr>
          <a:xfrm>
            <a:off x="0" y="6131868"/>
            <a:ext cx="12192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rtl="0"/>
            <a:r>
              <a:rPr lang="en-US" sz="2600" b="0" i="1" u="none" strike="noStrike" baseline="0">
                <a:solidFill>
                  <a:srgbClr val="29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1" u="none" strike="noStrike" baseline="0">
                <a:solidFill>
                  <a:srgbClr val="292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Blessed be God, because he has not rejected my prayer or removed his steadfast love from me! </a:t>
            </a:r>
          </a:p>
        </p:txBody>
      </p:sp>
    </p:spTree>
    <p:extLst>
      <p:ext uri="{BB962C8B-B14F-4D97-AF65-F5344CB8AC3E}">
        <p14:creationId xmlns:p14="http://schemas.microsoft.com/office/powerpoint/2010/main" val="45686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DB75B-0F9B-50AA-DE53-9A0015956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72F80-98C3-C933-A354-2C1919A10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65F80-0DBB-417F-F31E-51DF7261F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534" b="75856"/>
          <a:stretch>
            <a:fillRect/>
          </a:stretch>
        </p:blipFill>
        <p:spPr>
          <a:xfrm>
            <a:off x="3239" y="0"/>
            <a:ext cx="1640923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94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Widescreen</PresentationFormat>
  <Paragraphs>26</Paragraphs>
  <Slides>6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Georgia Pro</vt:lpstr>
      <vt:lpstr>Perpetua Titling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Garland Van Dyke</dc:creator>
  <cp:lastModifiedBy>Garland Van Dyke</cp:lastModifiedBy>
  <cp:revision>1</cp:revision>
  <dcterms:created xsi:type="dcterms:W3CDTF">2026-07-11T17:33:42Z</dcterms:created>
  <dcterms:modified xsi:type="dcterms:W3CDTF">2026-08-27T14:17:56Z</dcterms:modified>
</cp:coreProperties>
</file>